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67" r:id="rId4"/>
  </p:sldMasterIdLst>
  <p:notesMasterIdLst>
    <p:notesMasterId r:id="rId11"/>
  </p:notesMasterIdLst>
  <p:handoutMasterIdLst>
    <p:handoutMasterId r:id="rId12"/>
  </p:handoutMasterIdLst>
  <p:sldIdLst>
    <p:sldId id="346" r:id="rId5"/>
    <p:sldId id="337" r:id="rId6"/>
    <p:sldId id="390" r:id="rId7"/>
    <p:sldId id="391" r:id="rId8"/>
    <p:sldId id="392" r:id="rId9"/>
    <p:sldId id="393" r:id="rId10"/>
  </p:sldIdLst>
  <p:sldSz cx="12192000" cy="6858000"/>
  <p:notesSz cx="6858000" cy="9144000"/>
  <p:defaultTextStyle>
    <a:defPPr>
      <a:defRPr lang="fr-FR"/>
    </a:defPPr>
    <a:lvl1pPr marL="0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39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080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618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158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696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235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773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313" algn="l" defTabSz="121908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PT ACTA" id="{81193195-73B4-43FA-AFB0-E2ECA2C740C6}">
          <p14:sldIdLst>
            <p14:sldId id="346"/>
            <p14:sldId id="337"/>
            <p14:sldId id="390"/>
            <p14:sldId id="391"/>
            <p14:sldId id="392"/>
            <p14:sldId id="39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255" userDrawn="1">
          <p15:clr>
            <a:srgbClr val="A4A3A4"/>
          </p15:clr>
        </p15:guide>
        <p15:guide id="3" orient="horz" pos="1139" userDrawn="1">
          <p15:clr>
            <a:srgbClr val="A4A3A4"/>
          </p15:clr>
        </p15:guide>
        <p15:guide id="4" orient="horz" pos="1095" userDrawn="1">
          <p15:clr>
            <a:srgbClr val="A4A3A4"/>
          </p15:clr>
        </p15:guide>
        <p15:guide id="5" orient="horz" pos="4065" userDrawn="1">
          <p15:clr>
            <a:srgbClr val="A4A3A4"/>
          </p15:clr>
        </p15:guide>
        <p15:guide id="6" orient="horz" pos="4201" userDrawn="1">
          <p15:clr>
            <a:srgbClr val="A4A3A4"/>
          </p15:clr>
        </p15:guide>
        <p15:guide id="7" pos="3840" userDrawn="1">
          <p15:clr>
            <a:srgbClr val="A4A3A4"/>
          </p15:clr>
        </p15:guide>
        <p15:guide id="8" pos="756" userDrawn="1">
          <p15:clr>
            <a:srgbClr val="A4A3A4"/>
          </p15:clr>
        </p15:guide>
        <p15:guide id="9" pos="6924" userDrawn="1">
          <p15:clr>
            <a:srgbClr val="A4A3A4"/>
          </p15:clr>
        </p15:guide>
        <p15:guide id="10" pos="728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000000"/>
    <a:srgbClr val="FBA13F"/>
    <a:srgbClr val="FAFAFA"/>
    <a:srgbClr val="FCFCFC"/>
    <a:srgbClr val="6FCD90"/>
    <a:srgbClr val="C80064"/>
    <a:srgbClr val="C80066"/>
    <a:srgbClr val="D20066"/>
    <a:srgbClr val="D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6DE80D-5D65-5E90-D776-852F72D6142C}" v="21" dt="2024-02-21T15:46:07.023"/>
    <p1510:client id="{A95142F3-CEBA-49BE-A38E-9E6CBF0D75E9}" v="1" dt="2024-02-21T11:18:06.8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4C1A8A3-306A-4EB7-A6B1-4F7E0EB9C5D6}" styleName="Style moyen 3 - Accentuation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46F890A9-2807-4EBB-B81D-B2AA78EC7F39}" styleName="Style foncé 2 - Accentuation 5/Accentuation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Style foncé 2 - Accentuation 3/Accentuation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Style foncé 2 - Accentuation 1/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Style foncé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Style moyen 4 - Accentuation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e moye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0564" autoAdjust="0"/>
  </p:normalViewPr>
  <p:slideViewPr>
    <p:cSldViewPr snapToGrid="0">
      <p:cViewPr varScale="1">
        <p:scale>
          <a:sx n="76" d="100"/>
          <a:sy n="76" d="100"/>
        </p:scale>
        <p:origin x="869" y="62"/>
      </p:cViewPr>
      <p:guideLst>
        <p:guide orient="horz" pos="2160"/>
        <p:guide orient="horz" pos="255"/>
        <p:guide orient="horz" pos="1139"/>
        <p:guide orient="horz" pos="1095"/>
        <p:guide orient="horz" pos="4065"/>
        <p:guide orient="horz" pos="4201"/>
        <p:guide pos="3840"/>
        <p:guide pos="756"/>
        <p:guide pos="6924"/>
        <p:guide pos="728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e SELA-PATERNELLE" userId="ac6f9779-5cb7-4979-8147-dd7fe6c05e85" providerId="ADAL" clId="{6A54BBCC-2FCF-4D6E-B481-56E646CD5452}"/>
    <pc:docChg chg="delSld modSection">
      <pc:chgData name="Marie SELA-PATERNELLE" userId="ac6f9779-5cb7-4979-8147-dd7fe6c05e85" providerId="ADAL" clId="{6A54BBCC-2FCF-4D6E-B481-56E646CD5452}" dt="2024-02-12T15:09:22.325" v="0" actId="47"/>
      <pc:docMkLst>
        <pc:docMk/>
      </pc:docMkLst>
      <pc:sldChg chg="del">
        <pc:chgData name="Marie SELA-PATERNELLE" userId="ac6f9779-5cb7-4979-8147-dd7fe6c05e85" providerId="ADAL" clId="{6A54BBCC-2FCF-4D6E-B481-56E646CD5452}" dt="2024-02-12T15:09:22.325" v="0" actId="47"/>
        <pc:sldMkLst>
          <pc:docMk/>
          <pc:sldMk cId="576336006" sldId="328"/>
        </pc:sldMkLst>
      </pc:sldChg>
      <pc:sldChg chg="del">
        <pc:chgData name="Marie SELA-PATERNELLE" userId="ac6f9779-5cb7-4979-8147-dd7fe6c05e85" providerId="ADAL" clId="{6A54BBCC-2FCF-4D6E-B481-56E646CD5452}" dt="2024-02-12T15:09:22.325" v="0" actId="47"/>
        <pc:sldMkLst>
          <pc:docMk/>
          <pc:sldMk cId="2608596790" sldId="333"/>
        </pc:sldMkLst>
      </pc:sldChg>
      <pc:sldChg chg="del">
        <pc:chgData name="Marie SELA-PATERNELLE" userId="ac6f9779-5cb7-4979-8147-dd7fe6c05e85" providerId="ADAL" clId="{6A54BBCC-2FCF-4D6E-B481-56E646CD5452}" dt="2024-02-12T15:09:22.325" v="0" actId="47"/>
        <pc:sldMkLst>
          <pc:docMk/>
          <pc:sldMk cId="1950139350" sldId="338"/>
        </pc:sldMkLst>
      </pc:sldChg>
      <pc:sldChg chg="del">
        <pc:chgData name="Marie SELA-PATERNELLE" userId="ac6f9779-5cb7-4979-8147-dd7fe6c05e85" providerId="ADAL" clId="{6A54BBCC-2FCF-4D6E-B481-56E646CD5452}" dt="2024-02-12T15:09:22.325" v="0" actId="47"/>
        <pc:sldMkLst>
          <pc:docMk/>
          <pc:sldMk cId="3902942419" sldId="339"/>
        </pc:sldMkLst>
      </pc:sldChg>
      <pc:sldChg chg="del">
        <pc:chgData name="Marie SELA-PATERNELLE" userId="ac6f9779-5cb7-4979-8147-dd7fe6c05e85" providerId="ADAL" clId="{6A54BBCC-2FCF-4D6E-B481-56E646CD5452}" dt="2024-02-12T15:09:22.325" v="0" actId="47"/>
        <pc:sldMkLst>
          <pc:docMk/>
          <pc:sldMk cId="939304071" sldId="340"/>
        </pc:sldMkLst>
      </pc:sldChg>
      <pc:sldChg chg="del">
        <pc:chgData name="Marie SELA-PATERNELLE" userId="ac6f9779-5cb7-4979-8147-dd7fe6c05e85" providerId="ADAL" clId="{6A54BBCC-2FCF-4D6E-B481-56E646CD5452}" dt="2024-02-12T15:09:22.325" v="0" actId="47"/>
        <pc:sldMkLst>
          <pc:docMk/>
          <pc:sldMk cId="2771356830" sldId="341"/>
        </pc:sldMkLst>
      </pc:sldChg>
    </pc:docChg>
  </pc:docChgLst>
  <pc:docChgLst>
    <pc:chgData name="Françoise CORREIA" userId="649994b5-8986-45e2-b27f-e3f224858b37" providerId="ADAL" clId="{A95142F3-CEBA-49BE-A38E-9E6CBF0D75E9}"/>
    <pc:docChg chg="modSld">
      <pc:chgData name="Françoise CORREIA" userId="649994b5-8986-45e2-b27f-e3f224858b37" providerId="ADAL" clId="{A95142F3-CEBA-49BE-A38E-9E6CBF0D75E9}" dt="2024-02-21T11:20:02.844" v="2" actId="1076"/>
      <pc:docMkLst>
        <pc:docMk/>
      </pc:docMkLst>
      <pc:sldChg chg="modSp mod">
        <pc:chgData name="Françoise CORREIA" userId="649994b5-8986-45e2-b27f-e3f224858b37" providerId="ADAL" clId="{A95142F3-CEBA-49BE-A38E-9E6CBF0D75E9}" dt="2024-02-21T11:18:45.282" v="0" actId="20577"/>
        <pc:sldMkLst>
          <pc:docMk/>
          <pc:sldMk cId="2559440146" sldId="339"/>
        </pc:sldMkLst>
        <pc:spChg chg="mod">
          <ac:chgData name="Françoise CORREIA" userId="649994b5-8986-45e2-b27f-e3f224858b37" providerId="ADAL" clId="{A95142F3-CEBA-49BE-A38E-9E6CBF0D75E9}" dt="2024-02-21T11:18:45.282" v="0" actId="20577"/>
          <ac:spMkLst>
            <pc:docMk/>
            <pc:sldMk cId="2559440146" sldId="339"/>
            <ac:spMk id="3" creationId="{7F0C2F00-84B1-4C94-9C54-353F2F8342C5}"/>
          </ac:spMkLst>
        </pc:spChg>
      </pc:sldChg>
      <pc:sldChg chg="addSp modSp mod">
        <pc:chgData name="Françoise CORREIA" userId="649994b5-8986-45e2-b27f-e3f224858b37" providerId="ADAL" clId="{A95142F3-CEBA-49BE-A38E-9E6CBF0D75E9}" dt="2024-02-21T11:20:02.844" v="2" actId="1076"/>
        <pc:sldMkLst>
          <pc:docMk/>
          <pc:sldMk cId="3924926661" sldId="340"/>
        </pc:sldMkLst>
        <pc:spChg chg="add mod">
          <ac:chgData name="Françoise CORREIA" userId="649994b5-8986-45e2-b27f-e3f224858b37" providerId="ADAL" clId="{A95142F3-CEBA-49BE-A38E-9E6CBF0D75E9}" dt="2024-02-21T11:20:02.844" v="2" actId="1076"/>
          <ac:spMkLst>
            <pc:docMk/>
            <pc:sldMk cId="3924926661" sldId="340"/>
            <ac:spMk id="4" creationId="{4D3209A4-21E2-7E2A-4F0D-CCC06136B9AC}"/>
          </ac:spMkLst>
        </pc:spChg>
      </pc:sldChg>
    </pc:docChg>
  </pc:docChgLst>
  <pc:docChgLst>
    <pc:chgData name="Noémie Bernard Le Gall" userId="S::noemie.bernard-legall@acta.asso.fr::d3d2a82a-f3c9-4bd7-9293-f70a0814b70c" providerId="AD" clId="Web-{896DE80D-5D65-5E90-D776-852F72D6142C}"/>
    <pc:docChg chg="addSld modSld modSection">
      <pc:chgData name="Noémie Bernard Le Gall" userId="S::noemie.bernard-legall@acta.asso.fr::d3d2a82a-f3c9-4bd7-9293-f70a0814b70c" providerId="AD" clId="Web-{896DE80D-5D65-5E90-D776-852F72D6142C}" dt="2024-02-21T15:46:07.023" v="20" actId="20577"/>
      <pc:docMkLst>
        <pc:docMk/>
      </pc:docMkLst>
      <pc:sldChg chg="delSp add">
        <pc:chgData name="Noémie Bernard Le Gall" userId="S::noemie.bernard-legall@acta.asso.fr::d3d2a82a-f3c9-4bd7-9293-f70a0814b70c" providerId="AD" clId="Web-{896DE80D-5D65-5E90-D776-852F72D6142C}" dt="2024-02-21T15:44:41.240" v="8"/>
        <pc:sldMkLst>
          <pc:docMk/>
          <pc:sldMk cId="2134775648" sldId="383"/>
        </pc:sldMkLst>
        <pc:picChg chg="del">
          <ac:chgData name="Noémie Bernard Le Gall" userId="S::noemie.bernard-legall@acta.asso.fr::d3d2a82a-f3c9-4bd7-9293-f70a0814b70c" providerId="AD" clId="Web-{896DE80D-5D65-5E90-D776-852F72D6142C}" dt="2024-02-21T15:44:39.225" v="7"/>
          <ac:picMkLst>
            <pc:docMk/>
            <pc:sldMk cId="2134775648" sldId="383"/>
            <ac:picMk id="6" creationId="{23B57CFB-E1BD-4748-825B-7D1EDAE8F676}"/>
          </ac:picMkLst>
        </pc:picChg>
        <pc:picChg chg="del">
          <ac:chgData name="Noémie Bernard Le Gall" userId="S::noemie.bernard-legall@acta.asso.fr::d3d2a82a-f3c9-4bd7-9293-f70a0814b70c" providerId="AD" clId="Web-{896DE80D-5D65-5E90-D776-852F72D6142C}" dt="2024-02-21T15:44:41.240" v="8"/>
          <ac:picMkLst>
            <pc:docMk/>
            <pc:sldMk cId="2134775648" sldId="383"/>
            <ac:picMk id="8" creationId="{F7252D17-BAFB-476E-BD56-030C0B8EA521}"/>
          </ac:picMkLst>
        </pc:picChg>
      </pc:sldChg>
      <pc:sldChg chg="delSp add">
        <pc:chgData name="Noémie Bernard Le Gall" userId="S::noemie.bernard-legall@acta.asso.fr::d3d2a82a-f3c9-4bd7-9293-f70a0814b70c" providerId="AD" clId="Web-{896DE80D-5D65-5E90-D776-852F72D6142C}" dt="2024-02-21T15:44:34.943" v="6"/>
        <pc:sldMkLst>
          <pc:docMk/>
          <pc:sldMk cId="3357645727" sldId="384"/>
        </pc:sldMkLst>
        <pc:spChg chg="del">
          <ac:chgData name="Noémie Bernard Le Gall" userId="S::noemie.bernard-legall@acta.asso.fr::d3d2a82a-f3c9-4bd7-9293-f70a0814b70c" providerId="AD" clId="Web-{896DE80D-5D65-5E90-D776-852F72D6142C}" dt="2024-02-21T15:44:34.943" v="6"/>
          <ac:spMkLst>
            <pc:docMk/>
            <pc:sldMk cId="3357645727" sldId="384"/>
            <ac:spMk id="8" creationId="{68A4D46F-DB4F-4EAE-998F-585F40201D60}"/>
          </ac:spMkLst>
        </pc:spChg>
        <pc:picChg chg="del">
          <ac:chgData name="Noémie Bernard Le Gall" userId="S::noemie.bernard-legall@acta.asso.fr::d3d2a82a-f3c9-4bd7-9293-f70a0814b70c" providerId="AD" clId="Web-{896DE80D-5D65-5E90-D776-852F72D6142C}" dt="2024-02-21T15:44:31.365" v="4"/>
          <ac:picMkLst>
            <pc:docMk/>
            <pc:sldMk cId="3357645727" sldId="384"/>
            <ac:picMk id="4" creationId="{140B3F65-50D0-4E83-8BAE-91125F75A5D1}"/>
          </ac:picMkLst>
        </pc:picChg>
        <pc:picChg chg="del">
          <ac:chgData name="Noémie Bernard Le Gall" userId="S::noemie.bernard-legall@acta.asso.fr::d3d2a82a-f3c9-4bd7-9293-f70a0814b70c" providerId="AD" clId="Web-{896DE80D-5D65-5E90-D776-852F72D6142C}" dt="2024-02-21T15:44:33.443" v="5"/>
          <ac:picMkLst>
            <pc:docMk/>
            <pc:sldMk cId="3357645727" sldId="384"/>
            <ac:picMk id="10" creationId="{7C542E76-EB84-4A80-BF24-F7E727F1F793}"/>
          </ac:picMkLst>
        </pc:picChg>
      </pc:sldChg>
      <pc:sldChg chg="delSp modSp add">
        <pc:chgData name="Noémie Bernard Le Gall" userId="S::noemie.bernard-legall@acta.asso.fr::d3d2a82a-f3c9-4bd7-9293-f70a0814b70c" providerId="AD" clId="Web-{896DE80D-5D65-5E90-D776-852F72D6142C}" dt="2024-02-21T15:44:55.584" v="11" actId="14100"/>
        <pc:sldMkLst>
          <pc:docMk/>
          <pc:sldMk cId="495926553" sldId="385"/>
        </pc:sldMkLst>
        <pc:picChg chg="del">
          <ac:chgData name="Noémie Bernard Le Gall" userId="S::noemie.bernard-legall@acta.asso.fr::d3d2a82a-f3c9-4bd7-9293-f70a0814b70c" providerId="AD" clId="Web-{896DE80D-5D65-5E90-D776-852F72D6142C}" dt="2024-02-21T15:44:44.662" v="9"/>
          <ac:picMkLst>
            <pc:docMk/>
            <pc:sldMk cId="495926553" sldId="385"/>
            <ac:picMk id="12" creationId="{1342B8DD-BB56-4E8A-89AB-690213DEDAE0}"/>
          </ac:picMkLst>
        </pc:picChg>
        <pc:picChg chg="mod">
          <ac:chgData name="Noémie Bernard Le Gall" userId="S::noemie.bernard-legall@acta.asso.fr::d3d2a82a-f3c9-4bd7-9293-f70a0814b70c" providerId="AD" clId="Web-{896DE80D-5D65-5E90-D776-852F72D6142C}" dt="2024-02-21T15:44:49.287" v="10" actId="1076"/>
          <ac:picMkLst>
            <pc:docMk/>
            <pc:sldMk cId="495926553" sldId="385"/>
            <ac:picMk id="14" creationId="{E0A8F45B-FD72-4B2C-B23A-E0BC921BA13D}"/>
          </ac:picMkLst>
        </pc:picChg>
        <pc:picChg chg="mod">
          <ac:chgData name="Noémie Bernard Le Gall" userId="S::noemie.bernard-legall@acta.asso.fr::d3d2a82a-f3c9-4bd7-9293-f70a0814b70c" providerId="AD" clId="Web-{896DE80D-5D65-5E90-D776-852F72D6142C}" dt="2024-02-21T15:44:55.584" v="11" actId="14100"/>
          <ac:picMkLst>
            <pc:docMk/>
            <pc:sldMk cId="495926553" sldId="385"/>
            <ac:picMk id="16" creationId="{6E88CD30-E5FE-4849-A876-1CB1C4712D18}"/>
          </ac:picMkLst>
        </pc:picChg>
      </pc:sldChg>
      <pc:sldChg chg="addSp modSp add">
        <pc:chgData name="Noémie Bernard Le Gall" userId="S::noemie.bernard-legall@acta.asso.fr::d3d2a82a-f3c9-4bd7-9293-f70a0814b70c" providerId="AD" clId="Web-{896DE80D-5D65-5E90-D776-852F72D6142C}" dt="2024-02-21T15:46:07.023" v="20" actId="20577"/>
        <pc:sldMkLst>
          <pc:docMk/>
          <pc:sldMk cId="3147161019" sldId="389"/>
        </pc:sldMkLst>
        <pc:spChg chg="mod">
          <ac:chgData name="Noémie Bernard Le Gall" userId="S::noemie.bernard-legall@acta.asso.fr::d3d2a82a-f3c9-4bd7-9293-f70a0814b70c" providerId="AD" clId="Web-{896DE80D-5D65-5E90-D776-852F72D6142C}" dt="2024-02-21T15:45:43.460" v="18" actId="14100"/>
          <ac:spMkLst>
            <pc:docMk/>
            <pc:sldMk cId="3147161019" sldId="389"/>
            <ac:spMk id="2" creationId="{930BD6FC-04D6-F106-D4C2-821AEEDB022F}"/>
          </ac:spMkLst>
        </pc:spChg>
        <pc:spChg chg="mod">
          <ac:chgData name="Noémie Bernard Le Gall" userId="S::noemie.bernard-legall@acta.asso.fr::d3d2a82a-f3c9-4bd7-9293-f70a0814b70c" providerId="AD" clId="Web-{896DE80D-5D65-5E90-D776-852F72D6142C}" dt="2024-02-21T15:46:07.023" v="20" actId="20577"/>
          <ac:spMkLst>
            <pc:docMk/>
            <pc:sldMk cId="3147161019" sldId="389"/>
            <ac:spMk id="3" creationId="{CC872161-367B-7AC5-0E96-0DBC434D26FE}"/>
          </ac:spMkLst>
        </pc:spChg>
        <pc:spChg chg="add mod ord">
          <ac:chgData name="Noémie Bernard Le Gall" userId="S::noemie.bernard-legall@acta.asso.fr::d3d2a82a-f3c9-4bd7-9293-f70a0814b70c" providerId="AD" clId="Web-{896DE80D-5D65-5E90-D776-852F72D6142C}" dt="2024-02-21T15:45:26.803" v="15" actId="14100"/>
          <ac:spMkLst>
            <pc:docMk/>
            <pc:sldMk cId="3147161019" sldId="389"/>
            <ac:spMk id="11" creationId="{3B769952-5A46-E545-AF64-C5E0688C516B}"/>
          </ac:spMkLst>
        </pc:spChg>
      </pc:sldChg>
      <pc:sldMasterChg chg="addSldLayout">
        <pc:chgData name="Noémie Bernard Le Gall" userId="S::noemie.bernard-legall@acta.asso.fr::d3d2a82a-f3c9-4bd7-9293-f70a0814b70c" providerId="AD" clId="Web-{896DE80D-5D65-5E90-D776-852F72D6142C}" dt="2024-02-21T15:44:15.318" v="3"/>
        <pc:sldMasterMkLst>
          <pc:docMk/>
          <pc:sldMasterMk cId="0" sldId="2147483667"/>
        </pc:sldMasterMkLst>
        <pc:sldLayoutChg chg="add replId">
          <pc:chgData name="Noémie Bernard Le Gall" userId="S::noemie.bernard-legall@acta.asso.fr::d3d2a82a-f3c9-4bd7-9293-f70a0814b70c" providerId="AD" clId="Web-{896DE80D-5D65-5E90-D776-852F72D6142C}" dt="2024-02-21T15:44:13.646" v="0"/>
          <pc:sldLayoutMkLst>
            <pc:docMk/>
            <pc:sldMasterMk cId="0" sldId="2147483667"/>
            <pc:sldLayoutMk cId="1084506959" sldId="2147483906"/>
          </pc:sldLayoutMkLst>
        </pc:sldLayoutChg>
        <pc:sldLayoutChg chg="add">
          <pc:chgData name="Noémie Bernard Le Gall" userId="S::noemie.bernard-legall@acta.asso.fr::d3d2a82a-f3c9-4bd7-9293-f70a0814b70c" providerId="AD" clId="Web-{896DE80D-5D65-5E90-D776-852F72D6142C}" dt="2024-02-21T15:44:14.287" v="1"/>
          <pc:sldLayoutMkLst>
            <pc:docMk/>
            <pc:sldMasterMk cId="0" sldId="2147483667"/>
            <pc:sldLayoutMk cId="1271017482" sldId="2147483907"/>
          </pc:sldLayoutMkLst>
        </pc:sldLayoutChg>
        <pc:sldLayoutChg chg="add">
          <pc:chgData name="Noémie Bernard Le Gall" userId="S::noemie.bernard-legall@acta.asso.fr::d3d2a82a-f3c9-4bd7-9293-f70a0814b70c" providerId="AD" clId="Web-{896DE80D-5D65-5E90-D776-852F72D6142C}" dt="2024-02-21T15:44:15.052" v="2"/>
          <pc:sldLayoutMkLst>
            <pc:docMk/>
            <pc:sldMasterMk cId="0" sldId="2147483667"/>
            <pc:sldLayoutMk cId="2864401590" sldId="2147483908"/>
          </pc:sldLayoutMkLst>
        </pc:sldLayoutChg>
        <pc:sldLayoutChg chg="add">
          <pc:chgData name="Noémie Bernard Le Gall" userId="S::noemie.bernard-legall@acta.asso.fr::d3d2a82a-f3c9-4bd7-9293-f70a0814b70c" providerId="AD" clId="Web-{896DE80D-5D65-5E90-D776-852F72D6142C}" dt="2024-02-21T15:44:15.318" v="3"/>
          <pc:sldLayoutMkLst>
            <pc:docMk/>
            <pc:sldMasterMk cId="0" sldId="2147483667"/>
            <pc:sldLayoutMk cId="837987324" sldId="2147483909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FC9DE8D7-DDD9-9E2D-8F68-BF728D7BD51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>
              <a:latin typeface="Helvetica Neue Light" panose="02000403000000020004" pitchFamily="2" charset="0"/>
            </a:endParaRP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C56964-E18F-74C3-CFC5-FEEA606C23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EF32EE-2E9B-774B-8BD1-4CEDE5A5A730}" type="datetimeFigureOut">
              <a:rPr lang="fr-FR" smtClean="0">
                <a:latin typeface="Helvetica Neue Light" panose="02000403000000020004" pitchFamily="2" charset="0"/>
              </a:rPr>
              <a:t>22/02/2024</a:t>
            </a:fld>
            <a:endParaRPr lang="fr-FR">
              <a:latin typeface="Helvetica Neue Light" panose="02000403000000020004" pitchFamily="2" charset="0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05EB917-FFC7-72DD-91E2-25D57DBBFA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>
              <a:latin typeface="Helvetica Neue Light" panose="02000403000000020004" pitchFamily="2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A749949-7D2C-13B1-7A5C-B3ADE04CD00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1B92D7-605A-8C40-9F62-EC5CF76205C8}" type="slidenum">
              <a:rPr lang="fr-FR" smtClean="0">
                <a:latin typeface="Helvetica Neue Light" panose="02000403000000020004" pitchFamily="2" charset="0"/>
              </a:rPr>
              <a:t>‹N°›</a:t>
            </a:fld>
            <a:endParaRPr lang="fr-FR">
              <a:latin typeface="Helvetica Neue Light" panose="020004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4118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Helvetica Neue Light" panose="02000403000000020004" pitchFamily="2" charset="0"/>
              </a:defRPr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Helvetica Neue Light" panose="02000403000000020004" pitchFamily="2" charset="0"/>
              </a:defRPr>
            </a:lvl1pPr>
          </a:lstStyle>
          <a:p>
            <a:fld id="{D680E798-53FF-4C51-A981-953463752515}" type="datetimeFigureOut">
              <a:rPr lang="fr-FR" smtClean="0"/>
              <a:pPr/>
              <a:t>22/02/2024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Helvetica Neue Light" panose="02000403000000020004" pitchFamily="2" charset="0"/>
              </a:defRPr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Helvetica Neue Light" panose="02000403000000020004" pitchFamily="2" charset="0"/>
              </a:defRPr>
            </a:lvl1pPr>
          </a:lstStyle>
          <a:p>
            <a:fld id="{1B06CD8F-B7ED-4A05-9FB1-A01CC0EF02C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62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080" rtl="0" eaLnBrk="1" latinLnBrk="0" hangingPunct="1">
      <a:defRPr sz="1600" b="0" i="0" kern="1200">
        <a:solidFill>
          <a:schemeClr val="tx1"/>
        </a:solidFill>
        <a:latin typeface="Helvetica Neue Light" panose="02000403000000020004" pitchFamily="2" charset="0"/>
        <a:ea typeface="+mn-ea"/>
        <a:cs typeface="+mn-cs"/>
      </a:defRPr>
    </a:lvl1pPr>
    <a:lvl2pPr marL="609539" algn="l" defTabSz="1219080" rtl="0" eaLnBrk="1" latinLnBrk="0" hangingPunct="1">
      <a:defRPr sz="1600" b="0" i="0" kern="1200">
        <a:solidFill>
          <a:schemeClr val="tx1"/>
        </a:solidFill>
        <a:latin typeface="Helvetica Neue Light" panose="02000403000000020004" pitchFamily="2" charset="0"/>
        <a:ea typeface="+mn-ea"/>
        <a:cs typeface="+mn-cs"/>
      </a:defRPr>
    </a:lvl2pPr>
    <a:lvl3pPr marL="1219080" algn="l" defTabSz="1219080" rtl="0" eaLnBrk="1" latinLnBrk="0" hangingPunct="1">
      <a:defRPr sz="1600" b="0" i="0" kern="1200">
        <a:solidFill>
          <a:schemeClr val="tx1"/>
        </a:solidFill>
        <a:latin typeface="Helvetica Neue Light" panose="02000403000000020004" pitchFamily="2" charset="0"/>
        <a:ea typeface="+mn-ea"/>
        <a:cs typeface="+mn-cs"/>
      </a:defRPr>
    </a:lvl3pPr>
    <a:lvl4pPr marL="1828618" algn="l" defTabSz="1219080" rtl="0" eaLnBrk="1" latinLnBrk="0" hangingPunct="1">
      <a:defRPr sz="1600" b="0" i="0" kern="1200">
        <a:solidFill>
          <a:schemeClr val="tx1"/>
        </a:solidFill>
        <a:latin typeface="Helvetica Neue Light" panose="02000403000000020004" pitchFamily="2" charset="0"/>
        <a:ea typeface="+mn-ea"/>
        <a:cs typeface="+mn-cs"/>
      </a:defRPr>
    </a:lvl4pPr>
    <a:lvl5pPr marL="2438158" algn="l" defTabSz="1219080" rtl="0" eaLnBrk="1" latinLnBrk="0" hangingPunct="1">
      <a:defRPr sz="1600" b="0" i="0" kern="1200">
        <a:solidFill>
          <a:schemeClr val="tx1"/>
        </a:solidFill>
        <a:latin typeface="Helvetica Neue Light" panose="02000403000000020004" pitchFamily="2" charset="0"/>
        <a:ea typeface="+mn-ea"/>
        <a:cs typeface="+mn-cs"/>
      </a:defRPr>
    </a:lvl5pPr>
    <a:lvl6pPr marL="3047696" algn="l" defTabSz="121908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235" algn="l" defTabSz="121908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773" algn="l" defTabSz="121908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313" algn="l" defTabSz="121908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06CD8F-B7ED-4A05-9FB1-A01CC0EF02CC}" type="slidenum">
              <a:rPr lang="fr-FR" smtClean="0"/>
              <a:pPr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775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sv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sv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uv-fond-form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3509" y="6118328"/>
            <a:ext cx="3222227" cy="287005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000" b="1" i="0" cap="all" baseline="0">
                <a:solidFill>
                  <a:schemeClr val="accent2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XX/XX/XXXX</a:t>
            </a:r>
          </a:p>
        </p:txBody>
      </p:sp>
      <p:sp>
        <p:nvSpPr>
          <p:cNvPr id="7" name="Titre 6" descr="Titre de la &#10;présentation&#10;sur trois lignes."/>
          <p:cNvSpPr>
            <a:spLocks noGrp="1"/>
          </p:cNvSpPr>
          <p:nvPr>
            <p:ph type="title" hasCustomPrompt="1"/>
          </p:nvPr>
        </p:nvSpPr>
        <p:spPr bwMode="gray">
          <a:xfrm>
            <a:off x="431372" y="2084852"/>
            <a:ext cx="5952661" cy="1952661"/>
          </a:xfrm>
          <a:noFill/>
        </p:spPr>
        <p:txBody>
          <a:bodyPr lIns="0" rIns="0" anchor="b" anchorCtr="0"/>
          <a:lstStyle>
            <a:lvl1pPr algn="l">
              <a:lnSpc>
                <a:spcPts val="4800"/>
              </a:lnSpc>
              <a:defRPr sz="4000" b="0" i="0" cap="none" baseline="0">
                <a:solidFill>
                  <a:schemeClr val="accent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Titre de la présentation sur deux lignes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436549" y="4229533"/>
            <a:ext cx="5221535" cy="720080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b="0" i="0">
                <a:solidFill>
                  <a:schemeClr val="accent1"/>
                </a:solidFill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Sous-titre de la présentation</a:t>
            </a:r>
          </a:p>
        </p:txBody>
      </p:sp>
      <p:pic>
        <p:nvPicPr>
          <p:cNvPr id="5" name="Graphique 4">
            <a:extLst>
              <a:ext uri="{FF2B5EF4-FFF2-40B4-BE49-F238E27FC236}">
                <a16:creationId xmlns:a16="http://schemas.microsoft.com/office/drawing/2014/main" id="{75F540DC-D77E-0A40-BCCE-73B9431F29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1373" y="452672"/>
            <a:ext cx="2035427" cy="1056117"/>
          </a:xfrm>
          <a:prstGeom prst="rect">
            <a:avLst/>
          </a:prstGeom>
        </p:spPr>
      </p:pic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0918E34F-D26E-716E-31E4-1C86B87BFDBD}"/>
              </a:ext>
            </a:extLst>
          </p:cNvPr>
          <p:cNvCxnSpPr>
            <a:cxnSpLocks/>
          </p:cNvCxnSpPr>
          <p:nvPr userDrawn="1"/>
        </p:nvCxnSpPr>
        <p:spPr>
          <a:xfrm>
            <a:off x="473507" y="5829267"/>
            <a:ext cx="629940" cy="0"/>
          </a:xfrm>
          <a:prstGeom prst="line">
            <a:avLst/>
          </a:prstGeom>
          <a:ln w="254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01689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uv-visu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pour une image  18">
            <a:extLst>
              <a:ext uri="{FF2B5EF4-FFF2-40B4-BE49-F238E27FC236}">
                <a16:creationId xmlns:a16="http://schemas.microsoft.com/office/drawing/2014/main" id="{19D0B389-3A00-0D67-7FD0-3529DB8F5C07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 bwMode="gray">
          <a:xfrm>
            <a:off x="6181472" y="0"/>
            <a:ext cx="6347245" cy="6981395"/>
          </a:xfrm>
          <a:custGeom>
            <a:avLst/>
            <a:gdLst>
              <a:gd name="connsiteX0" fmla="*/ 148289 w 4184229"/>
              <a:gd name="connsiteY0" fmla="*/ 0 h 4602272"/>
              <a:gd name="connsiteX1" fmla="*/ 4184229 w 4184229"/>
              <a:gd name="connsiteY1" fmla="*/ 0 h 4602272"/>
              <a:gd name="connsiteX2" fmla="*/ 4184229 w 4184229"/>
              <a:gd name="connsiteY2" fmla="*/ 3979946 h 4602272"/>
              <a:gd name="connsiteX3" fmla="*/ 4184228 w 4184229"/>
              <a:gd name="connsiteY3" fmla="*/ 3979946 h 4602272"/>
              <a:gd name="connsiteX4" fmla="*/ 4184228 w 4184229"/>
              <a:gd name="connsiteY4" fmla="*/ 4550573 h 4602272"/>
              <a:gd name="connsiteX5" fmla="*/ 3903001 w 4184229"/>
              <a:gd name="connsiteY5" fmla="*/ 4588084 h 4602272"/>
              <a:gd name="connsiteX6" fmla="*/ 3582000 w 4184229"/>
              <a:gd name="connsiteY6" fmla="*/ 4602272 h 4602272"/>
              <a:gd name="connsiteX7" fmla="*/ 1874606 w 4184229"/>
              <a:gd name="connsiteY7" fmla="*/ 4169944 h 4602272"/>
              <a:gd name="connsiteX8" fmla="*/ 1624829 w 4184229"/>
              <a:gd name="connsiteY8" fmla="*/ 4018200 h 4602272"/>
              <a:gd name="connsiteX9" fmla="*/ 1624827 w 4184229"/>
              <a:gd name="connsiteY9" fmla="*/ 4018201 h 4602272"/>
              <a:gd name="connsiteX10" fmla="*/ 1579270 w 4184229"/>
              <a:gd name="connsiteY10" fmla="*/ 3990524 h 4602272"/>
              <a:gd name="connsiteX11" fmla="*/ 0 w 4184229"/>
              <a:gd name="connsiteY11" fmla="*/ 1020274 h 4602272"/>
              <a:gd name="connsiteX12" fmla="*/ 112771 w 4184229"/>
              <a:gd name="connsiteY12" fmla="*/ 125076 h 4602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184229" h="4602272">
                <a:moveTo>
                  <a:pt x="148289" y="0"/>
                </a:moveTo>
                <a:lnTo>
                  <a:pt x="4184229" y="0"/>
                </a:lnTo>
                <a:lnTo>
                  <a:pt x="4184229" y="3979946"/>
                </a:lnTo>
                <a:lnTo>
                  <a:pt x="4184228" y="3979946"/>
                </a:lnTo>
                <a:lnTo>
                  <a:pt x="4184228" y="4550573"/>
                </a:lnTo>
                <a:lnTo>
                  <a:pt x="3903001" y="4588084"/>
                </a:lnTo>
                <a:cubicBezTo>
                  <a:pt x="3797255" y="4597476"/>
                  <a:pt x="3690187" y="4602272"/>
                  <a:pt x="3582000" y="4602272"/>
                </a:cubicBezTo>
                <a:cubicBezTo>
                  <a:pt x="2963786" y="4602272"/>
                  <a:pt x="2382152" y="4445659"/>
                  <a:pt x="1874606" y="4169944"/>
                </a:cubicBezTo>
                <a:lnTo>
                  <a:pt x="1624829" y="4018200"/>
                </a:lnTo>
                <a:lnTo>
                  <a:pt x="1624827" y="4018201"/>
                </a:lnTo>
                <a:lnTo>
                  <a:pt x="1579270" y="3990524"/>
                </a:lnTo>
                <a:cubicBezTo>
                  <a:pt x="626452" y="3346813"/>
                  <a:pt x="0" y="2256701"/>
                  <a:pt x="0" y="1020274"/>
                </a:cubicBezTo>
                <a:cubicBezTo>
                  <a:pt x="0" y="711167"/>
                  <a:pt x="39154" y="411204"/>
                  <a:pt x="112771" y="12507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tIns="900000" anchor="ctr" anchorCtr="0">
            <a:noAutofit/>
          </a:bodyPr>
          <a:lstStyle>
            <a:lvl1pPr marL="0" marR="0" indent="0" algn="ctr" defTabSz="12191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333" b="0">
                <a:solidFill>
                  <a:schemeClr val="tx1"/>
                </a:solidFill>
              </a:defRPr>
            </a:lvl1pPr>
          </a:lstStyle>
          <a:p>
            <a:r>
              <a:rPr lang="fr-FR" noProof="0"/>
              <a:t>Sélectionner l’icône pour insérer une image</a:t>
            </a:r>
          </a:p>
        </p:txBody>
      </p:sp>
      <p:pic>
        <p:nvPicPr>
          <p:cNvPr id="4" name="Graphique 3">
            <a:extLst>
              <a:ext uri="{FF2B5EF4-FFF2-40B4-BE49-F238E27FC236}">
                <a16:creationId xmlns:a16="http://schemas.microsoft.com/office/drawing/2014/main" id="{29AEAFC8-015E-4342-5B11-F8935D1013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1373" y="452672"/>
            <a:ext cx="2035427" cy="1056117"/>
          </a:xfrm>
          <a:prstGeom prst="rect">
            <a:avLst/>
          </a:prstGeom>
        </p:spPr>
      </p:pic>
      <p:sp>
        <p:nvSpPr>
          <p:cNvPr id="8" name="Titre 6" descr="Titre de la &#10;présentation&#10;sur trois lignes.">
            <a:extLst>
              <a:ext uri="{FF2B5EF4-FFF2-40B4-BE49-F238E27FC236}">
                <a16:creationId xmlns:a16="http://schemas.microsoft.com/office/drawing/2014/main" id="{62725975-6125-0176-81CD-EB8C268443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31375" y="2084852"/>
            <a:ext cx="5664628" cy="1952661"/>
          </a:xfrm>
          <a:noFill/>
        </p:spPr>
        <p:txBody>
          <a:bodyPr lIns="0" rIns="0" anchor="b" anchorCtr="0"/>
          <a:lstStyle>
            <a:lvl1pPr algn="l">
              <a:lnSpc>
                <a:spcPts val="4800"/>
              </a:lnSpc>
              <a:defRPr sz="4000" b="0" i="0" cap="none" baseline="0">
                <a:solidFill>
                  <a:schemeClr val="tx2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Titre de la présentation sur deux lignes</a:t>
            </a:r>
          </a:p>
        </p:txBody>
      </p:sp>
      <p:sp>
        <p:nvSpPr>
          <p:cNvPr id="10" name="Sous-titre 2">
            <a:extLst>
              <a:ext uri="{FF2B5EF4-FFF2-40B4-BE49-F238E27FC236}">
                <a16:creationId xmlns:a16="http://schemas.microsoft.com/office/drawing/2014/main" id="{33D0C1F0-40E0-C75B-7880-8A4C0DDBA36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36549" y="4229533"/>
            <a:ext cx="5221535" cy="720080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b="0" i="0">
                <a:solidFill>
                  <a:schemeClr val="tx2"/>
                </a:solidFill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Sous-titre de la présentation</a:t>
            </a:r>
          </a:p>
        </p:txBody>
      </p:sp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0444EA35-8C9B-8C2D-5AF5-9DD8C416216B}"/>
              </a:ext>
            </a:extLst>
          </p:cNvPr>
          <p:cNvCxnSpPr>
            <a:cxnSpLocks/>
          </p:cNvCxnSpPr>
          <p:nvPr userDrawn="1"/>
        </p:nvCxnSpPr>
        <p:spPr>
          <a:xfrm>
            <a:off x="473507" y="5829267"/>
            <a:ext cx="629940" cy="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texte 8">
            <a:extLst>
              <a:ext uri="{FF2B5EF4-FFF2-40B4-BE49-F238E27FC236}">
                <a16:creationId xmlns:a16="http://schemas.microsoft.com/office/drawing/2014/main" id="{CCF035B9-E13C-D26C-ED6A-2A7FB3A54E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3509" y="6118328"/>
            <a:ext cx="3222227" cy="287005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000" b="1" i="0" cap="all" baseline="0">
                <a:solidFill>
                  <a:schemeClr val="accent3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XX/XX/XXXX</a:t>
            </a:r>
          </a:p>
        </p:txBody>
      </p:sp>
    </p:spTree>
    <p:extLst>
      <p:ext uri="{BB962C8B-B14F-4D97-AF65-F5344CB8AC3E}">
        <p14:creationId xmlns:p14="http://schemas.microsoft.com/office/powerpoint/2010/main" val="285553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ommaire-OD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phique 16">
            <a:extLst>
              <a:ext uri="{FF2B5EF4-FFF2-40B4-BE49-F238E27FC236}">
                <a16:creationId xmlns:a16="http://schemas.microsoft.com/office/drawing/2014/main" id="{BCF70F48-2422-E362-2697-2CA8B30B41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20204" y="2080503"/>
            <a:ext cx="4175787" cy="4493740"/>
          </a:xfrm>
          <a:prstGeom prst="rect">
            <a:avLst/>
          </a:prstGeom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70FD9B3-B35D-DD1E-D222-200363EA9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i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E8720C1-15ED-2FE1-9434-2EF2E8783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Titre de la présentation – SIA 2024 XX/XX/XXXX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B6BF69C-3B12-CB9A-298F-D74D4411E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4AD3BC4D-1D9B-FAE5-42D2-4B33A68468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Ordre du jour</a:t>
            </a:r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ABDD4E2E-A106-F829-7E04-1CA13D9B1676}"/>
              </a:ext>
            </a:extLst>
          </p:cNvPr>
          <p:cNvCxnSpPr>
            <a:cxnSpLocks/>
          </p:cNvCxnSpPr>
          <p:nvPr userDrawn="1"/>
        </p:nvCxnSpPr>
        <p:spPr>
          <a:xfrm>
            <a:off x="530603" y="1124744"/>
            <a:ext cx="629940" cy="0"/>
          </a:xfrm>
          <a:prstGeom prst="line">
            <a:avLst/>
          </a:prstGeom>
          <a:ln w="254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ous-titre 2">
            <a:extLst>
              <a:ext uri="{FF2B5EF4-FFF2-40B4-BE49-F238E27FC236}">
                <a16:creationId xmlns:a16="http://schemas.microsoft.com/office/drawing/2014/main" id="{50023AC4-C2D7-798A-8A71-F54E8963419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1354495" y="2828180"/>
            <a:ext cx="4261452" cy="720080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b="0" i="0">
                <a:solidFill>
                  <a:schemeClr val="tx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Sous-titre de la présentation</a:t>
            </a:r>
          </a:p>
          <a:p>
            <a:r>
              <a:rPr lang="fr-FR" err="1"/>
              <a:t>ssssss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81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ercalaire-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EAFDEB2E-DB33-14D8-0707-670E6AC7F8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383" y="2708921"/>
            <a:ext cx="4896544" cy="1464163"/>
          </a:xfrm>
        </p:spPr>
        <p:txBody>
          <a:bodyPr anchor="ctr"/>
          <a:lstStyle>
            <a:lvl1pPr algn="l">
              <a:defRPr sz="4533" b="0" i="0">
                <a:solidFill>
                  <a:schemeClr val="bg1"/>
                </a:solidFill>
                <a:latin typeface="Helvetica Neue Light" panose="02000403000000020004" pitchFamily="2" charset="0"/>
                <a:ea typeface="Helvetica Neue Light" panose="020004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Titre / intercalaire</a:t>
            </a:r>
          </a:p>
        </p:txBody>
      </p:sp>
      <p:sp>
        <p:nvSpPr>
          <p:cNvPr id="6" name="Sous-titre 2">
            <a:extLst>
              <a:ext uri="{FF2B5EF4-FFF2-40B4-BE49-F238E27FC236}">
                <a16:creationId xmlns:a16="http://schemas.microsoft.com/office/drawing/2014/main" id="{231BF060-41FC-B2B6-B620-BC93DA3C0D5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527383" y="4608000"/>
            <a:ext cx="4896544" cy="720080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b="0" i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Lorem ipsum</a:t>
            </a:r>
          </a:p>
        </p:txBody>
      </p:sp>
      <p:sp>
        <p:nvSpPr>
          <p:cNvPr id="13" name="Espace réservé du texte 11">
            <a:extLst>
              <a:ext uri="{FF2B5EF4-FFF2-40B4-BE49-F238E27FC236}">
                <a16:creationId xmlns:a16="http://schemas.microsoft.com/office/drawing/2014/main" id="{64F645A3-34F7-2378-2EB0-DC7644F77C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7386" y="1329990"/>
            <a:ext cx="1152127" cy="1136583"/>
          </a:xfrm>
        </p:spPr>
        <p:txBody>
          <a:bodyPr/>
          <a:lstStyle>
            <a:lvl1pPr>
              <a:defRPr sz="8000" b="0" i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02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EC925E0-D203-BA01-DCD8-48A86BC8374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E7E0040-9F24-FCDA-1B62-1905F79F953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/>
              <a:t>Titre de la présentation – SIA  2024 X/XX/XXXX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AB9BA65-682C-89B6-BB6C-8EF7CD49B32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9" name="Graphique 8">
            <a:extLst>
              <a:ext uri="{FF2B5EF4-FFF2-40B4-BE49-F238E27FC236}">
                <a16:creationId xmlns:a16="http://schemas.microsoft.com/office/drawing/2014/main" id="{DA02FA4A-C061-4D16-C019-194A0FC7D0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92537" y="2094466"/>
            <a:ext cx="4175787" cy="44937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ercalaire-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EAFDEB2E-DB33-14D8-0707-670E6AC7F8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383" y="2708921"/>
            <a:ext cx="4896544" cy="1464163"/>
          </a:xfrm>
        </p:spPr>
        <p:txBody>
          <a:bodyPr anchor="ctr"/>
          <a:lstStyle>
            <a:lvl1pPr algn="l">
              <a:defRPr sz="4533" b="0" i="0">
                <a:solidFill>
                  <a:schemeClr val="bg1"/>
                </a:solidFill>
                <a:latin typeface="Helvetica Neue Light" panose="02000403000000020004" pitchFamily="2" charset="0"/>
                <a:ea typeface="Helvetica Neue Light" panose="020004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Titre / intercalaire</a:t>
            </a:r>
          </a:p>
        </p:txBody>
      </p:sp>
      <p:sp>
        <p:nvSpPr>
          <p:cNvPr id="6" name="Sous-titre 2">
            <a:extLst>
              <a:ext uri="{FF2B5EF4-FFF2-40B4-BE49-F238E27FC236}">
                <a16:creationId xmlns:a16="http://schemas.microsoft.com/office/drawing/2014/main" id="{231BF060-41FC-B2B6-B620-BC93DA3C0D5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527383" y="4608000"/>
            <a:ext cx="4896544" cy="720080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b="0" i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Lorem ipsum</a:t>
            </a:r>
          </a:p>
        </p:txBody>
      </p:sp>
      <p:sp>
        <p:nvSpPr>
          <p:cNvPr id="13" name="Espace réservé du texte 11">
            <a:extLst>
              <a:ext uri="{FF2B5EF4-FFF2-40B4-BE49-F238E27FC236}">
                <a16:creationId xmlns:a16="http://schemas.microsoft.com/office/drawing/2014/main" id="{64F645A3-34F7-2378-2EB0-DC7644F77C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7386" y="1329990"/>
            <a:ext cx="1152127" cy="1136583"/>
          </a:xfrm>
        </p:spPr>
        <p:txBody>
          <a:bodyPr/>
          <a:lstStyle>
            <a:lvl1pPr>
              <a:defRPr sz="8000" b="0" i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02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EC925E0-D203-BA01-DCD8-48A86BC8374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E7E0040-9F24-FCDA-1B62-1905F79F953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/>
              <a:t>Titre de la présentation – SIA 2024 XX/XX/XXXX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AB9BA65-682C-89B6-BB6C-8EF7CD49B32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9" name="Graphique 8">
            <a:extLst>
              <a:ext uri="{FF2B5EF4-FFF2-40B4-BE49-F238E27FC236}">
                <a16:creationId xmlns:a16="http://schemas.microsoft.com/office/drawing/2014/main" id="{DA02FA4A-C061-4D16-C019-194A0FC7D0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92537" y="2094466"/>
            <a:ext cx="4175787" cy="449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45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ercalaire-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EAFDEB2E-DB33-14D8-0707-670E6AC7F8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383" y="2708921"/>
            <a:ext cx="4896544" cy="1464163"/>
          </a:xfrm>
        </p:spPr>
        <p:txBody>
          <a:bodyPr anchor="ctr"/>
          <a:lstStyle>
            <a:lvl1pPr algn="l">
              <a:defRPr sz="4533" b="0" i="0">
                <a:solidFill>
                  <a:schemeClr val="tx2"/>
                </a:solidFill>
                <a:latin typeface="Helvetica Neue Light" panose="02000403000000020004" pitchFamily="2" charset="0"/>
                <a:ea typeface="Helvetica Neue Light" panose="020004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Titre / intercalaire</a:t>
            </a:r>
          </a:p>
        </p:txBody>
      </p:sp>
      <p:sp>
        <p:nvSpPr>
          <p:cNvPr id="6" name="Sous-titre 2">
            <a:extLst>
              <a:ext uri="{FF2B5EF4-FFF2-40B4-BE49-F238E27FC236}">
                <a16:creationId xmlns:a16="http://schemas.microsoft.com/office/drawing/2014/main" id="{231BF060-41FC-B2B6-B620-BC93DA3C0D5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527383" y="4608689"/>
            <a:ext cx="4896544" cy="720000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b="0" i="0">
                <a:solidFill>
                  <a:schemeClr val="tx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Lorem ipsum</a:t>
            </a:r>
          </a:p>
        </p:txBody>
      </p:sp>
      <p:sp>
        <p:nvSpPr>
          <p:cNvPr id="13" name="Espace réservé du texte 11">
            <a:extLst>
              <a:ext uri="{FF2B5EF4-FFF2-40B4-BE49-F238E27FC236}">
                <a16:creationId xmlns:a16="http://schemas.microsoft.com/office/drawing/2014/main" id="{64F645A3-34F7-2378-2EB0-DC7644F77C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7386" y="1329990"/>
            <a:ext cx="1152127" cy="1136583"/>
          </a:xfrm>
        </p:spPr>
        <p:txBody>
          <a:bodyPr/>
          <a:lstStyle>
            <a:lvl1pPr>
              <a:defRPr sz="8000" b="0" i="0">
                <a:solidFill>
                  <a:schemeClr val="tx2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02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EC925E0-D203-BA01-DCD8-48A86BC8374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E7E0040-9F24-FCDA-1B62-1905F79F953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/>
              <a:t>Titre de la présentation – SIA 2024 XX/XX/XXXX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AB9BA65-682C-89B6-BB6C-8EF7CD49B32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9" name="Graphique 8">
            <a:extLst>
              <a:ext uri="{FF2B5EF4-FFF2-40B4-BE49-F238E27FC236}">
                <a16:creationId xmlns:a16="http://schemas.microsoft.com/office/drawing/2014/main" id="{DA02FA4A-C061-4D16-C019-194A0FC7D0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93067" y="2124260"/>
            <a:ext cx="4175787" cy="449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88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ercalaire-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que 6">
            <a:extLst>
              <a:ext uri="{FF2B5EF4-FFF2-40B4-BE49-F238E27FC236}">
                <a16:creationId xmlns:a16="http://schemas.microsoft.com/office/drawing/2014/main" id="{7202B03C-CE6F-AD6F-25F4-CC5D57D3CC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92537" y="2094466"/>
            <a:ext cx="4175787" cy="4493740"/>
          </a:xfrm>
          <a:prstGeom prst="rect">
            <a:avLst/>
          </a:prstGeom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EAFDEB2E-DB33-14D8-0707-670E6AC7F8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383" y="2708921"/>
            <a:ext cx="4896544" cy="1464163"/>
          </a:xfrm>
        </p:spPr>
        <p:txBody>
          <a:bodyPr anchor="ctr"/>
          <a:lstStyle>
            <a:lvl1pPr algn="l">
              <a:defRPr sz="4533" b="0" i="0">
                <a:solidFill>
                  <a:schemeClr val="tx1"/>
                </a:solidFill>
                <a:latin typeface="Helvetica Neue Light" panose="02000403000000020004" pitchFamily="2" charset="0"/>
                <a:ea typeface="Helvetica Neue Light" panose="020004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Titre / intercalaire</a:t>
            </a:r>
          </a:p>
        </p:txBody>
      </p:sp>
      <p:sp>
        <p:nvSpPr>
          <p:cNvPr id="6" name="Sous-titre 2">
            <a:extLst>
              <a:ext uri="{FF2B5EF4-FFF2-40B4-BE49-F238E27FC236}">
                <a16:creationId xmlns:a16="http://schemas.microsoft.com/office/drawing/2014/main" id="{231BF060-41FC-B2B6-B620-BC93DA3C0D5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527383" y="4608000"/>
            <a:ext cx="4896544" cy="720080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b="0" i="0">
                <a:solidFill>
                  <a:schemeClr val="tx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Lorem ipsum</a:t>
            </a:r>
          </a:p>
        </p:txBody>
      </p:sp>
      <p:sp>
        <p:nvSpPr>
          <p:cNvPr id="13" name="Espace réservé du texte 11">
            <a:extLst>
              <a:ext uri="{FF2B5EF4-FFF2-40B4-BE49-F238E27FC236}">
                <a16:creationId xmlns:a16="http://schemas.microsoft.com/office/drawing/2014/main" id="{64F645A3-34F7-2378-2EB0-DC7644F77C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7386" y="1329990"/>
            <a:ext cx="1152127" cy="1136583"/>
          </a:xfrm>
        </p:spPr>
        <p:txBody>
          <a:bodyPr/>
          <a:lstStyle>
            <a:lvl1pPr>
              <a:defRPr sz="8000" b="0" i="0">
                <a:solidFill>
                  <a:schemeClr val="tx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02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EC925E0-D203-BA01-DCD8-48A86BC8374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E7E0040-9F24-FCDA-1B62-1905F79F953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/>
              <a:t>Titre de la présentation – SIA  XX/XX/XXXX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AB9BA65-682C-89B6-BB6C-8EF7CD49B32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287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0477C059-F1C0-7513-B32A-77EF97AC7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380" y="260649"/>
            <a:ext cx="11473276" cy="672075"/>
          </a:xfrm>
        </p:spPr>
        <p:txBody>
          <a:bodyPr/>
          <a:lstStyle>
            <a:lvl1pPr algn="r"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EAD2C33-7FB1-5BFB-85F3-96FACBA2516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029AFD95-4DE5-5BBB-1BB3-246FB7EFD9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/>
              <a:t>Titre de la présentation – SIA 2024 XX/XX/XXXX</a:t>
            </a:r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D016AD31-3F5F-492E-8994-CA048EAD8D6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contenu 12">
            <a:extLst>
              <a:ext uri="{FF2B5EF4-FFF2-40B4-BE49-F238E27FC236}">
                <a16:creationId xmlns:a16="http://schemas.microsoft.com/office/drawing/2014/main" id="{BA6461BF-FA57-B511-8C01-B1B3B58165C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27051" y="1536700"/>
            <a:ext cx="11473276" cy="4497917"/>
          </a:xfrm>
        </p:spPr>
        <p:txBody>
          <a:bodyPr/>
          <a:lstStyle>
            <a:lvl1pPr>
              <a:defRPr sz="2400"/>
            </a:lvl1pPr>
            <a:lvl2pPr>
              <a:lnSpc>
                <a:spcPts val="2000"/>
              </a:lnSpc>
              <a:defRPr/>
            </a:lvl2pPr>
            <a:lvl3pPr>
              <a:lnSpc>
                <a:spcPts val="2133"/>
              </a:lnSpc>
              <a:spcBef>
                <a:spcPts val="800"/>
              </a:spcBef>
              <a:defRPr sz="1600"/>
            </a:lvl3pPr>
            <a:lvl5pPr>
              <a:defRPr sz="14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3838337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s_Exer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0477C059-F1C0-7513-B32A-77EF97AC7F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48520" y="1502092"/>
            <a:ext cx="7725635" cy="589393"/>
          </a:xfrm>
        </p:spPr>
        <p:txBody>
          <a:bodyPr/>
          <a:lstStyle>
            <a:lvl1pPr algn="l">
              <a:defRPr sz="3733"/>
            </a:lvl1pPr>
          </a:lstStyle>
          <a:p>
            <a:r>
              <a:rPr lang="fr-FR"/>
              <a:t>Nom de la résolution</a:t>
            </a:r>
          </a:p>
        </p:txBody>
      </p:sp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EAD2C33-7FB1-5BFB-85F3-96FACBA2516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029AFD95-4DE5-5BBB-1BB3-246FB7EFD9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/>
              <a:t>Titre de la présentation – XX/XX/XXXX</a:t>
            </a:r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D016AD31-3F5F-492E-8994-CA048EAD8D6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F3591D9-20D6-8A0E-9593-0137B1D874C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448520" y="2267165"/>
            <a:ext cx="7725635" cy="1049187"/>
          </a:xfrm>
        </p:spPr>
        <p:txBody>
          <a:bodyPr/>
          <a:lstStyle>
            <a:lvl1pPr>
              <a:defRPr sz="3200" b="0" i="0">
                <a:solidFill>
                  <a:schemeClr val="tx2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Lorem ipsum </a:t>
            </a:r>
            <a:r>
              <a:rPr lang="fr-FR" err="1"/>
              <a:t>dolor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amet</a:t>
            </a:r>
            <a:r>
              <a:rPr lang="fr-FR"/>
              <a:t>, </a:t>
            </a:r>
            <a:r>
              <a:rPr lang="fr-FR" err="1"/>
              <a:t>consectetuer</a:t>
            </a:r>
            <a:r>
              <a:rPr lang="fr-FR"/>
              <a:t> </a:t>
            </a:r>
            <a:r>
              <a:rPr lang="fr-FR" err="1"/>
              <a:t>adipiscing</a:t>
            </a:r>
            <a:r>
              <a:rPr lang="fr-FR"/>
              <a:t> </a:t>
            </a:r>
            <a:r>
              <a:rPr lang="fr-FR" err="1"/>
              <a:t>elit</a:t>
            </a:r>
            <a:r>
              <a:rPr lang="fr-FR"/>
              <a:t>, </a:t>
            </a:r>
            <a:r>
              <a:rPr lang="fr-FR" err="1"/>
              <a:t>sed</a:t>
            </a:r>
            <a:r>
              <a:rPr lang="fr-FR"/>
              <a:t> diam </a:t>
            </a:r>
            <a:r>
              <a:rPr lang="fr-FR" err="1"/>
              <a:t>nonummy</a:t>
            </a:r>
            <a:endParaRPr lang="fr-FR"/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CB3D0A36-FEE7-D156-2927-1612949CEC4B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2447595" y="4094375"/>
            <a:ext cx="7726560" cy="1830903"/>
          </a:xfrm>
        </p:spPr>
        <p:txBody>
          <a:bodyPr/>
          <a:lstStyle>
            <a:lvl1pPr>
              <a:defRPr sz="2400" b="0" i="0">
                <a:solidFill>
                  <a:schemeClr val="tx1"/>
                </a:solidFill>
                <a:latin typeface="Helvetica Neue Light" panose="02000403000000020004" pitchFamily="2" charset="0"/>
                <a:ea typeface="Helvetica Neue Light" panose="020004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Chapeau Lorem ipsum </a:t>
            </a:r>
            <a:r>
              <a:rPr lang="fr-FR" err="1"/>
              <a:t>dolor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amet</a:t>
            </a:r>
            <a:r>
              <a:rPr lang="fr-FR"/>
              <a:t>, </a:t>
            </a:r>
            <a:r>
              <a:rPr lang="fr-FR" err="1"/>
              <a:t>consectetuer</a:t>
            </a:r>
            <a:r>
              <a:rPr lang="fr-FR"/>
              <a:t> </a:t>
            </a:r>
            <a:r>
              <a:rPr lang="fr-FR" err="1"/>
              <a:t>adipiscing</a:t>
            </a:r>
            <a:r>
              <a:rPr lang="fr-FR"/>
              <a:t> </a:t>
            </a:r>
            <a:r>
              <a:rPr lang="fr-FR" err="1"/>
              <a:t>elit</a:t>
            </a:r>
            <a:r>
              <a:rPr lang="fr-FR"/>
              <a:t>, </a:t>
            </a:r>
            <a:r>
              <a:rPr lang="fr-FR" err="1"/>
              <a:t>sed</a:t>
            </a:r>
            <a:r>
              <a:rPr lang="fr-FR"/>
              <a:t> diam </a:t>
            </a:r>
            <a:r>
              <a:rPr lang="fr-FR" err="1"/>
              <a:t>nonummy</a:t>
            </a:r>
            <a:r>
              <a:rPr lang="fr-FR"/>
              <a:t> </a:t>
            </a:r>
            <a:r>
              <a:rPr lang="fr-FR" err="1"/>
              <a:t>nibh</a:t>
            </a:r>
            <a:r>
              <a:rPr lang="fr-FR"/>
              <a:t> </a:t>
            </a:r>
            <a:r>
              <a:rPr lang="fr-FR" err="1"/>
              <a:t>euismod</a:t>
            </a:r>
            <a:r>
              <a:rPr lang="fr-FR"/>
              <a:t> </a:t>
            </a:r>
            <a:r>
              <a:rPr lang="fr-FR" err="1"/>
              <a:t>tincidunt</a:t>
            </a:r>
            <a:r>
              <a:rPr lang="fr-FR"/>
              <a:t> ut </a:t>
            </a:r>
            <a:r>
              <a:rPr lang="fr-FR" err="1"/>
              <a:t>laoreet</a:t>
            </a:r>
            <a:r>
              <a:rPr lang="fr-FR"/>
              <a:t> </a:t>
            </a:r>
            <a:r>
              <a:rPr lang="fr-FR" err="1"/>
              <a:t>dolore</a:t>
            </a:r>
            <a:r>
              <a:rPr lang="fr-FR"/>
              <a:t> magna </a:t>
            </a:r>
            <a:r>
              <a:rPr lang="fr-FR" err="1"/>
              <a:t>aliquam</a:t>
            </a:r>
            <a:r>
              <a:rPr lang="fr-FR"/>
              <a:t> erat </a:t>
            </a:r>
            <a:r>
              <a:rPr lang="fr-FR" err="1"/>
              <a:t>volutpat</a:t>
            </a:r>
            <a:r>
              <a:rPr lang="fr-FR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0967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s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0477C059-F1C0-7513-B32A-77EF97AC7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594" y="260649"/>
            <a:ext cx="10296982" cy="672075"/>
          </a:xfrm>
        </p:spPr>
        <p:txBody>
          <a:bodyPr/>
          <a:lstStyle>
            <a:lvl1pPr algn="r"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EAD2C33-7FB1-5BFB-85F3-96FACBA2516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029AFD95-4DE5-5BBB-1BB3-246FB7EFD9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/>
              <a:t>Titre de la présentation – XX/XX/XXXX</a:t>
            </a:r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D016AD31-3F5F-492E-8994-CA048EAD8D6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contenu 12">
            <a:extLst>
              <a:ext uri="{FF2B5EF4-FFF2-40B4-BE49-F238E27FC236}">
                <a16:creationId xmlns:a16="http://schemas.microsoft.com/office/drawing/2014/main" id="{BA6461BF-FA57-B511-8C01-B1B3B58165C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1703512" y="1536700"/>
            <a:ext cx="10297063" cy="4497917"/>
          </a:xfrm>
        </p:spPr>
        <p:txBody>
          <a:bodyPr/>
          <a:lstStyle>
            <a:lvl1pPr>
              <a:defRPr sz="2400"/>
            </a:lvl1pPr>
            <a:lvl2pPr>
              <a:lnSpc>
                <a:spcPts val="2000"/>
              </a:lnSpc>
              <a:defRPr/>
            </a:lvl2pPr>
            <a:lvl3pPr>
              <a:lnSpc>
                <a:spcPts val="2133"/>
              </a:lnSpc>
              <a:spcBef>
                <a:spcPts val="800"/>
              </a:spcBef>
              <a:defRPr sz="1733"/>
            </a:lvl3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06F19B-B301-919B-7185-440F3B1BFD6B}"/>
              </a:ext>
            </a:extLst>
          </p:cNvPr>
          <p:cNvSpPr/>
          <p:nvPr userDrawn="1"/>
        </p:nvSpPr>
        <p:spPr>
          <a:xfrm>
            <a:off x="0" y="0"/>
            <a:ext cx="1440000" cy="6858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0" i="0">
              <a:latin typeface="Helvetica Neue Light" panose="020004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451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s_timeline+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EAD2C33-7FB1-5BFB-85F3-96FACBA2516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029AFD95-4DE5-5BBB-1BB3-246FB7EFD9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/>
              <a:t>Titre de la présentation – XX/XX/XXXX</a:t>
            </a:r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D016AD31-3F5F-492E-8994-CA048EAD8D6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contenu 12">
            <a:extLst>
              <a:ext uri="{FF2B5EF4-FFF2-40B4-BE49-F238E27FC236}">
                <a16:creationId xmlns:a16="http://schemas.microsoft.com/office/drawing/2014/main" id="{BA6461BF-FA57-B511-8C01-B1B3B58165C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1689954" y="1536700"/>
            <a:ext cx="7382377" cy="4497917"/>
          </a:xfrm>
        </p:spPr>
        <p:txBody>
          <a:bodyPr/>
          <a:lstStyle>
            <a:lvl1pPr>
              <a:defRPr sz="2400"/>
            </a:lvl1pPr>
            <a:lvl2pPr>
              <a:lnSpc>
                <a:spcPts val="2000"/>
              </a:lnSpc>
              <a:defRPr/>
            </a:lvl2pPr>
            <a:lvl3pPr>
              <a:lnSpc>
                <a:spcPts val="2133"/>
              </a:lnSpc>
              <a:spcBef>
                <a:spcPts val="800"/>
              </a:spcBef>
              <a:defRPr sz="1733"/>
            </a:lvl3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06F19B-B301-919B-7185-440F3B1BFD6B}"/>
              </a:ext>
            </a:extLst>
          </p:cNvPr>
          <p:cNvSpPr/>
          <p:nvPr userDrawn="1"/>
        </p:nvSpPr>
        <p:spPr>
          <a:xfrm>
            <a:off x="1" y="0"/>
            <a:ext cx="1440000" cy="6858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0" i="0">
              <a:latin typeface="Helvetica Neue Light" panose="02000403000000020004" pitchFamily="2" charset="0"/>
            </a:endParaRPr>
          </a:p>
        </p:txBody>
      </p:sp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2B528EDA-9841-9001-6E61-0B23D06E31B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168341" y="1536700"/>
            <a:ext cx="2784310" cy="4497917"/>
          </a:xfrm>
        </p:spPr>
        <p:txBody>
          <a:bodyPr/>
          <a:lstStyle/>
          <a:p>
            <a:r>
              <a:rPr lang="fr-FR"/>
              <a:t>Cliquez sur l'icône pour ajouter une image</a:t>
            </a: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5F4647B-B1D5-DAA3-6A72-9AF3F6F8F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9954" y="260649"/>
            <a:ext cx="10310702" cy="67207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36986373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s_Projet+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0477C059-F1C0-7513-B32A-77EF97AC7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0224" y="260648"/>
            <a:ext cx="7480432" cy="672075"/>
          </a:xfrm>
        </p:spPr>
        <p:txBody>
          <a:bodyPr/>
          <a:lstStyle>
            <a:lvl1pPr algn="r"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EAD2C33-7FB1-5BFB-85F3-96FACBA2516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029AFD95-4DE5-5BBB-1BB3-246FB7EFD9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/>
              <a:t>Titre de la présentation – XX/XX/XXXX</a:t>
            </a:r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D016AD31-3F5F-492E-8994-CA048EAD8D6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contenu 12">
            <a:extLst>
              <a:ext uri="{FF2B5EF4-FFF2-40B4-BE49-F238E27FC236}">
                <a16:creationId xmlns:a16="http://schemas.microsoft.com/office/drawing/2014/main" id="{BA6461BF-FA57-B511-8C01-B1B3B58165C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1919536" y="2276872"/>
            <a:ext cx="7152795" cy="2400267"/>
          </a:xfrm>
        </p:spPr>
        <p:txBody>
          <a:bodyPr/>
          <a:lstStyle>
            <a:lvl1pPr>
              <a:defRPr sz="2400"/>
            </a:lvl1pPr>
            <a:lvl2pPr>
              <a:lnSpc>
                <a:spcPts val="2000"/>
              </a:lnSpc>
              <a:defRPr/>
            </a:lvl2pPr>
            <a:lvl3pPr>
              <a:lnSpc>
                <a:spcPts val="2133"/>
              </a:lnSpc>
              <a:spcBef>
                <a:spcPts val="800"/>
              </a:spcBef>
              <a:defRPr sz="1733"/>
            </a:lvl3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06F19B-B301-919B-7185-440F3B1BFD6B}"/>
              </a:ext>
            </a:extLst>
          </p:cNvPr>
          <p:cNvSpPr/>
          <p:nvPr userDrawn="1"/>
        </p:nvSpPr>
        <p:spPr>
          <a:xfrm>
            <a:off x="0" y="0"/>
            <a:ext cx="1440000" cy="6858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0" i="0">
              <a:latin typeface="Helvetica Neue Light" panose="02000403000000020004" pitchFamily="2" charset="0"/>
            </a:endParaRPr>
          </a:p>
        </p:txBody>
      </p:sp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2B528EDA-9841-9001-6E61-0B23D06E31B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360363" y="2276873"/>
            <a:ext cx="2568285" cy="2400265"/>
          </a:xfrm>
        </p:spPr>
        <p:txBody>
          <a:bodyPr/>
          <a:lstStyle/>
          <a:p>
            <a:r>
              <a:rPr lang="fr-FR"/>
              <a:t>Cliquez sur l'icône pour ajouter une image</a:t>
            </a:r>
          </a:p>
        </p:txBody>
      </p:sp>
      <p:sp>
        <p:nvSpPr>
          <p:cNvPr id="5" name="Espace réservé pour une image  4">
            <a:extLst>
              <a:ext uri="{FF2B5EF4-FFF2-40B4-BE49-F238E27FC236}">
                <a16:creationId xmlns:a16="http://schemas.microsoft.com/office/drawing/2014/main" id="{E8C3FA00-21B8-5EC8-6E94-D5D1B8564825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919536" y="260649"/>
            <a:ext cx="1728192" cy="1728191"/>
          </a:xfrm>
          <a:prstGeom prst="ellipse">
            <a:avLst/>
          </a:prstGeom>
        </p:spPr>
        <p:txBody>
          <a:bodyPr/>
          <a:lstStyle/>
          <a:p>
            <a:r>
              <a:rPr lang="fr-FR"/>
              <a:t>Cliquez sur l'icône pour ajouter une image</a:t>
            </a:r>
          </a:p>
        </p:txBody>
      </p:sp>
    </p:spTree>
    <p:extLst>
      <p:ext uri="{BB962C8B-B14F-4D97-AF65-F5344CB8AC3E}">
        <p14:creationId xmlns:p14="http://schemas.microsoft.com/office/powerpoint/2010/main" val="12870731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s_Projet2+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EAD2C33-7FB1-5BFB-85F3-96FACBA2516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029AFD95-4DE5-5BBB-1BB3-246FB7EFD9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/>
              <a:t>Titre de la présentation – XX/XX/XXXX</a:t>
            </a:r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D016AD31-3F5F-492E-8994-CA048EAD8D6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contenu 12">
            <a:extLst>
              <a:ext uri="{FF2B5EF4-FFF2-40B4-BE49-F238E27FC236}">
                <a16:creationId xmlns:a16="http://schemas.microsoft.com/office/drawing/2014/main" id="{BA6461BF-FA57-B511-8C01-B1B3B58165C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1703512" y="1979076"/>
            <a:ext cx="10250075" cy="4055541"/>
          </a:xfrm>
        </p:spPr>
        <p:txBody>
          <a:bodyPr/>
          <a:lstStyle>
            <a:lvl1pPr>
              <a:spcAft>
                <a:spcPts val="533"/>
              </a:spcAft>
              <a:defRPr sz="2400"/>
            </a:lvl1pPr>
            <a:lvl2pPr>
              <a:lnSpc>
                <a:spcPts val="2400"/>
              </a:lnSpc>
              <a:defRPr/>
            </a:lvl2pPr>
            <a:lvl3pPr>
              <a:lnSpc>
                <a:spcPts val="2133"/>
              </a:lnSpc>
              <a:spcBef>
                <a:spcPts val="800"/>
              </a:spcBef>
              <a:defRPr sz="1733"/>
            </a:lvl3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06F19B-B301-919B-7185-440F3B1BFD6B}"/>
              </a:ext>
            </a:extLst>
          </p:cNvPr>
          <p:cNvSpPr/>
          <p:nvPr userDrawn="1"/>
        </p:nvSpPr>
        <p:spPr>
          <a:xfrm>
            <a:off x="0" y="0"/>
            <a:ext cx="1440000" cy="6858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0" i="0">
              <a:latin typeface="Helvetica Neue Light" panose="02000403000000020004" pitchFamily="2" charset="0"/>
            </a:endParaRP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4E68624-3FCB-BEE8-0A09-8D3A69B414F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703515" y="927841"/>
            <a:ext cx="10250031" cy="384043"/>
          </a:xfrm>
        </p:spPr>
        <p:txBody>
          <a:bodyPr/>
          <a:lstStyle>
            <a:lvl1pPr algn="r">
              <a:defRPr sz="2667" b="0" i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EF7FD1DC-F73A-B54B-FAE6-40D71B8B7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512" y="260649"/>
            <a:ext cx="10297144" cy="672075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4077567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s_Exergue+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0477C059-F1C0-7513-B32A-77EF97AC7F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84557" y="1495458"/>
            <a:ext cx="7725635" cy="589393"/>
          </a:xfrm>
        </p:spPr>
        <p:txBody>
          <a:bodyPr/>
          <a:lstStyle>
            <a:lvl1pPr algn="l">
              <a:defRPr sz="3733"/>
            </a:lvl1pPr>
          </a:lstStyle>
          <a:p>
            <a:r>
              <a:rPr lang="fr-FR"/>
              <a:t>Nom de la résolution</a:t>
            </a:r>
          </a:p>
        </p:txBody>
      </p:sp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EAD2C33-7FB1-5BFB-85F3-96FACBA2516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029AFD95-4DE5-5BBB-1BB3-246FB7EFD9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/>
              <a:t>Titre de la présentation – XX/XX/XXXX</a:t>
            </a:r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D016AD31-3F5F-492E-8994-CA048EAD8D6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F3591D9-20D6-8A0E-9593-0137B1D874C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784557" y="2267165"/>
            <a:ext cx="7725635" cy="1049187"/>
          </a:xfrm>
        </p:spPr>
        <p:txBody>
          <a:bodyPr/>
          <a:lstStyle>
            <a:lvl1pPr>
              <a:defRPr sz="3200" b="0" i="0">
                <a:solidFill>
                  <a:schemeClr val="tx2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Lorem ipsum </a:t>
            </a:r>
            <a:r>
              <a:rPr lang="fr-FR" err="1"/>
              <a:t>dolor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amet</a:t>
            </a:r>
            <a:r>
              <a:rPr lang="fr-FR"/>
              <a:t>, </a:t>
            </a:r>
            <a:r>
              <a:rPr lang="fr-FR" err="1"/>
              <a:t>consectetuer</a:t>
            </a:r>
            <a:r>
              <a:rPr lang="fr-FR"/>
              <a:t> </a:t>
            </a:r>
            <a:r>
              <a:rPr lang="fr-FR" err="1"/>
              <a:t>adipiscing</a:t>
            </a:r>
            <a:r>
              <a:rPr lang="fr-FR"/>
              <a:t> </a:t>
            </a:r>
            <a:r>
              <a:rPr lang="fr-FR" err="1"/>
              <a:t>elit</a:t>
            </a:r>
            <a:r>
              <a:rPr lang="fr-FR"/>
              <a:t>, </a:t>
            </a:r>
            <a:r>
              <a:rPr lang="fr-FR" err="1"/>
              <a:t>sed</a:t>
            </a:r>
            <a:r>
              <a:rPr lang="fr-FR"/>
              <a:t> diam </a:t>
            </a:r>
            <a:r>
              <a:rPr lang="fr-FR" err="1"/>
              <a:t>nonummy</a:t>
            </a:r>
            <a:endParaRPr lang="fr-FR"/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CB3D0A36-FEE7-D156-2927-1612949CEC4B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2783632" y="4094375"/>
            <a:ext cx="7726560" cy="1830903"/>
          </a:xfrm>
        </p:spPr>
        <p:txBody>
          <a:bodyPr/>
          <a:lstStyle>
            <a:lvl1pPr>
              <a:defRPr sz="2400" b="0" i="0">
                <a:solidFill>
                  <a:schemeClr val="tx1"/>
                </a:solidFill>
                <a:latin typeface="Helvetica Neue Light" panose="02000403000000020004" pitchFamily="2" charset="0"/>
                <a:ea typeface="Helvetica Neue Light" panose="02000403000000020004" pitchFamily="2" charset="0"/>
                <a:cs typeface="Helvetica Neue" panose="02000503000000020004" pitchFamily="2" charset="0"/>
              </a:defRPr>
            </a:lvl1pPr>
          </a:lstStyle>
          <a:p>
            <a:pPr lvl="0"/>
            <a:r>
              <a:rPr lang="fr-FR"/>
              <a:t>Chapeau Lorem ipsum </a:t>
            </a:r>
            <a:r>
              <a:rPr lang="fr-FR" err="1"/>
              <a:t>dolor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amet</a:t>
            </a:r>
            <a:r>
              <a:rPr lang="fr-FR"/>
              <a:t>, </a:t>
            </a:r>
            <a:r>
              <a:rPr lang="fr-FR" err="1"/>
              <a:t>consectetuer</a:t>
            </a:r>
            <a:r>
              <a:rPr lang="fr-FR"/>
              <a:t> </a:t>
            </a:r>
            <a:r>
              <a:rPr lang="fr-FR" err="1"/>
              <a:t>adipiscing</a:t>
            </a:r>
            <a:r>
              <a:rPr lang="fr-FR"/>
              <a:t> </a:t>
            </a:r>
            <a:r>
              <a:rPr lang="fr-FR" err="1"/>
              <a:t>elit</a:t>
            </a:r>
            <a:r>
              <a:rPr lang="fr-FR"/>
              <a:t>, </a:t>
            </a:r>
            <a:r>
              <a:rPr lang="fr-FR" err="1"/>
              <a:t>sed</a:t>
            </a:r>
            <a:r>
              <a:rPr lang="fr-FR"/>
              <a:t> diam </a:t>
            </a:r>
            <a:r>
              <a:rPr lang="fr-FR" err="1"/>
              <a:t>nonummy</a:t>
            </a:r>
            <a:r>
              <a:rPr lang="fr-FR"/>
              <a:t> </a:t>
            </a:r>
            <a:r>
              <a:rPr lang="fr-FR" err="1"/>
              <a:t>nibh</a:t>
            </a:r>
            <a:r>
              <a:rPr lang="fr-FR"/>
              <a:t> </a:t>
            </a:r>
            <a:r>
              <a:rPr lang="fr-FR" err="1"/>
              <a:t>euismod</a:t>
            </a:r>
            <a:r>
              <a:rPr lang="fr-FR"/>
              <a:t> </a:t>
            </a:r>
            <a:r>
              <a:rPr lang="fr-FR" err="1"/>
              <a:t>tincidunt</a:t>
            </a:r>
            <a:r>
              <a:rPr lang="fr-FR"/>
              <a:t> ut </a:t>
            </a:r>
            <a:r>
              <a:rPr lang="fr-FR" err="1"/>
              <a:t>laoreet</a:t>
            </a:r>
            <a:r>
              <a:rPr lang="fr-FR"/>
              <a:t> </a:t>
            </a:r>
            <a:r>
              <a:rPr lang="fr-FR" err="1"/>
              <a:t>dolore</a:t>
            </a:r>
            <a:r>
              <a:rPr lang="fr-FR"/>
              <a:t> magna </a:t>
            </a:r>
            <a:r>
              <a:rPr lang="fr-FR" err="1"/>
              <a:t>aliquam</a:t>
            </a:r>
            <a:r>
              <a:rPr lang="fr-FR"/>
              <a:t> erat </a:t>
            </a:r>
            <a:r>
              <a:rPr lang="fr-FR" err="1"/>
              <a:t>volutpat</a:t>
            </a:r>
            <a:r>
              <a:rPr lang="fr-FR"/>
              <a:t>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918597-8005-F25C-5DE6-6EA62A529251}"/>
              </a:ext>
            </a:extLst>
          </p:cNvPr>
          <p:cNvSpPr/>
          <p:nvPr userDrawn="1"/>
        </p:nvSpPr>
        <p:spPr>
          <a:xfrm>
            <a:off x="0" y="0"/>
            <a:ext cx="1440000" cy="6858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0" i="0">
              <a:latin typeface="Helvetica Neue Light" panose="020004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885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s - 2 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contenu 14">
            <a:extLst>
              <a:ext uri="{FF2B5EF4-FFF2-40B4-BE49-F238E27FC236}">
                <a16:creationId xmlns:a16="http://schemas.microsoft.com/office/drawing/2014/main" id="{B1765B05-8E06-8011-CECA-F91E9FA035D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27379" y="1480393"/>
            <a:ext cx="5376599" cy="4404571"/>
          </a:xfrm>
        </p:spPr>
        <p:txBody>
          <a:bodyPr/>
          <a:lstStyle>
            <a:lvl1pPr>
              <a:defRPr sz="2400" b="0" i="0"/>
            </a:lvl1pPr>
            <a:lvl2pPr>
              <a:defRPr b="0" i="0"/>
            </a:lvl2pPr>
            <a:lvl3pPr>
              <a:defRPr b="0" i="0"/>
            </a:lvl3pPr>
            <a:lvl4pPr>
              <a:defRPr b="0" i="0"/>
            </a:lvl4pPr>
            <a:lvl5pPr>
              <a:defRPr b="0" i="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7" name="Espace réservé du contenu 14">
            <a:extLst>
              <a:ext uri="{FF2B5EF4-FFF2-40B4-BE49-F238E27FC236}">
                <a16:creationId xmlns:a16="http://schemas.microsoft.com/office/drawing/2014/main" id="{E887DF71-3154-22DB-24FF-B08CD6BE330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480411" y="1482092"/>
            <a:ext cx="5376599" cy="4404571"/>
          </a:xfrm>
        </p:spPr>
        <p:txBody>
          <a:bodyPr/>
          <a:lstStyle>
            <a:lvl1pPr>
              <a:defRPr sz="2400" b="0" i="0"/>
            </a:lvl1pPr>
            <a:lvl2pPr>
              <a:defRPr b="0" i="0"/>
            </a:lvl2pPr>
            <a:lvl3pPr>
              <a:defRPr b="0" i="0"/>
            </a:lvl3pPr>
            <a:lvl4pPr>
              <a:defRPr b="0" i="0"/>
            </a:lvl4pPr>
            <a:lvl5pPr>
              <a:defRPr b="0" i="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9F02C7-ACC9-B9F9-E047-3A5F0FEC58D0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CC52DCB5-FF69-F130-68FF-D15C37A0E1EF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fr-FR"/>
              <a:t>Titre de la présentation – XX/XX/XXXX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B0EBB40-A4A1-318C-E76E-0FE0A957CCF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B73E0C71-678E-5E3C-5FCE-DDE762358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4182404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yle-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EAD2C33-7FB1-5BFB-85F3-96FACBA2516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029AFD95-4DE5-5BBB-1BB3-246FB7EFD9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/>
              <a:t>Titre de la présentation – XX/XX/XXXX</a:t>
            </a:r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D016AD31-3F5F-492E-8994-CA048EAD8D6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du tableau 2">
            <a:extLst>
              <a:ext uri="{FF2B5EF4-FFF2-40B4-BE49-F238E27FC236}">
                <a16:creationId xmlns:a16="http://schemas.microsoft.com/office/drawing/2014/main" id="{8BAFAE4E-4368-5461-4B11-EDE8F18D93E0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527050" y="1411818"/>
            <a:ext cx="11473275" cy="4610100"/>
          </a:xfrm>
        </p:spPr>
        <p:txBody>
          <a:bodyPr/>
          <a:lstStyle>
            <a:lvl1pPr>
              <a:defRPr sz="2400"/>
            </a:lvl1pPr>
          </a:lstStyle>
          <a:p>
            <a:r>
              <a:rPr lang="fr-FR"/>
              <a:t>Cliquez sur l'icône pour ajouter un tableau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535B5E6-333B-B22D-B7B2-E992588A1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32649092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os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 descr="Titre de la &#10;présentation&#10;sur trois lignes."/>
          <p:cNvSpPr>
            <a:spLocks noGrp="1"/>
          </p:cNvSpPr>
          <p:nvPr>
            <p:ph type="title" hasCustomPrompt="1"/>
          </p:nvPr>
        </p:nvSpPr>
        <p:spPr bwMode="gray">
          <a:xfrm>
            <a:off x="527381" y="2852936"/>
            <a:ext cx="4704523" cy="720080"/>
          </a:xfrm>
          <a:noFill/>
        </p:spPr>
        <p:txBody>
          <a:bodyPr lIns="0" rIns="0" anchor="b" anchorCtr="0"/>
          <a:lstStyle>
            <a:lvl1pPr algn="l">
              <a:lnSpc>
                <a:spcPts val="4000"/>
              </a:lnSpc>
              <a:defRPr sz="2933" b="0" i="0" cap="none" baseline="0">
                <a:solidFill>
                  <a:schemeClr val="tx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Prochains rendez-vous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27381" y="4197086"/>
            <a:ext cx="4704523" cy="1721269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133" b="0" i="0">
                <a:solidFill>
                  <a:schemeClr val="tx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Lorem ipsum</a:t>
            </a:r>
          </a:p>
          <a:p>
            <a:endParaRPr lang="fr-FR"/>
          </a:p>
        </p:txBody>
      </p:sp>
      <p:pic>
        <p:nvPicPr>
          <p:cNvPr id="9" name="Graphique 8">
            <a:extLst>
              <a:ext uri="{FF2B5EF4-FFF2-40B4-BE49-F238E27FC236}">
                <a16:creationId xmlns:a16="http://schemas.microsoft.com/office/drawing/2014/main" id="{BC6F09E9-55CA-CA6F-533B-16E2AD2246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0518" y="578097"/>
            <a:ext cx="2059353" cy="1049867"/>
          </a:xfrm>
          <a:prstGeom prst="rect">
            <a:avLst/>
          </a:prstGeom>
        </p:spPr>
      </p:pic>
      <p:pic>
        <p:nvPicPr>
          <p:cNvPr id="10" name="Graphique 9">
            <a:extLst>
              <a:ext uri="{FF2B5EF4-FFF2-40B4-BE49-F238E27FC236}">
                <a16:creationId xmlns:a16="http://schemas.microsoft.com/office/drawing/2014/main" id="{E6E89D88-2629-E5BC-85A3-55A37AFDB30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92537" y="2094466"/>
            <a:ext cx="4175787" cy="449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37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 userDrawn="1"/>
        </p:nvSpPr>
        <p:spPr>
          <a:xfrm>
            <a:off x="0" y="3015635"/>
            <a:ext cx="12192000" cy="3843868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8E9F6291-5B0C-B44C-8096-F16DEA464E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5000"/>
          </a:blip>
          <a:srcRect t="43314" b="693"/>
          <a:stretch/>
        </p:blipFill>
        <p:spPr>
          <a:xfrm flipH="1">
            <a:off x="0" y="3017998"/>
            <a:ext cx="12192000" cy="3840001"/>
          </a:xfrm>
          <a:prstGeom prst="rect">
            <a:avLst/>
          </a:prstGeom>
          <a:solidFill>
            <a:srgbClr val="74CAD6"/>
          </a:solidFill>
        </p:spPr>
      </p:pic>
      <p:sp>
        <p:nvSpPr>
          <p:cNvPr id="23" name="Slide Number Placeholder 5"/>
          <p:cNvSpPr>
            <a:spLocks noGrp="1"/>
          </p:cNvSpPr>
          <p:nvPr userDrawn="1"/>
        </p:nvSpPr>
        <p:spPr>
          <a:xfrm>
            <a:off x="214492" y="6371168"/>
            <a:ext cx="2844800" cy="486833"/>
          </a:xfrm>
          <a:prstGeom prst="rect">
            <a:avLst/>
          </a:prstGeom>
        </p:spPr>
        <p:txBody>
          <a:bodyPr vert="horz" lIns="0" tIns="60960" rIns="0" bIns="60960" rtlCol="0" anchor="ctr"/>
          <a:lstStyle/>
          <a:p>
            <a:fld id="{BF40DFDF-474D-8340-907B-769F9CCCCB0E}" type="slidenum">
              <a:rPr sz="1067" b="1" i="0">
                <a:solidFill>
                  <a:srgbClr val="888888"/>
                </a:solidFill>
                <a:latin typeface="Myriad Pro" panose="020B0503030403020204" pitchFamily="34" charset="0"/>
                <a:cs typeface="Trebuchet MS"/>
              </a:rPr>
              <a:pPr/>
              <a:t>‹N°›</a:t>
            </a:fld>
            <a:endParaRPr lang="en-US" sz="1067" b="1" i="0">
              <a:solidFill>
                <a:srgbClr val="888888"/>
              </a:solidFill>
              <a:latin typeface="Myriad Pro" panose="020B0503030403020204" pitchFamily="34" charset="0"/>
              <a:cs typeface="Trebuchet M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CE578E8-0BF1-B44C-9D92-EFA613065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447040"/>
            <a:ext cx="10893776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4267">
                <a:solidFill>
                  <a:srgbClr val="74CAD6"/>
                </a:solidFill>
              </a:defRPr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Master </a:t>
            </a:r>
            <a:r>
              <a:rPr lang="nl-NL" err="1"/>
              <a:t>title</a:t>
            </a:r>
            <a:r>
              <a:rPr lang="nl-NL"/>
              <a:t> </a:t>
            </a:r>
            <a:r>
              <a:rPr lang="nl-NL" err="1"/>
              <a:t>style</a:t>
            </a:r>
            <a:endParaRPr lang="en-US"/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618AB349-A113-B74F-9736-57F893ACECB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664634"/>
            <a:ext cx="10972800" cy="8893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ctr" defTabSz="6095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en-US" sz="2133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133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</a:lstStyle>
          <a:p>
            <a:r>
              <a:rPr lang="en-US"/>
              <a:t>Click to add text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F0DC0B38-34BE-5F49-88A2-3756AF609E0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52910" y="6258000"/>
            <a:ext cx="1284564" cy="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506959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ext Image -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5C4DB48-56E4-F24C-AD26-02E7D613027B}"/>
              </a:ext>
            </a:extLst>
          </p:cNvPr>
          <p:cNvSpPr/>
          <p:nvPr userDrawn="1"/>
        </p:nvSpPr>
        <p:spPr>
          <a:xfrm>
            <a:off x="0" y="0"/>
            <a:ext cx="5486400" cy="6858000"/>
          </a:xfrm>
          <a:prstGeom prst="rect">
            <a:avLst/>
          </a:prstGeom>
          <a:solidFill>
            <a:srgbClr val="74CA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Slide Number Placeholder 5"/>
          <p:cNvSpPr>
            <a:spLocks noGrp="1"/>
          </p:cNvSpPr>
          <p:nvPr userDrawn="1"/>
        </p:nvSpPr>
        <p:spPr>
          <a:xfrm>
            <a:off x="5667030" y="6371168"/>
            <a:ext cx="440260" cy="486833"/>
          </a:xfrm>
          <a:prstGeom prst="rect">
            <a:avLst/>
          </a:prstGeom>
        </p:spPr>
        <p:txBody>
          <a:bodyPr vert="horz" lIns="0" tIns="60960" rIns="0" bIns="60960" rtlCol="0" anchor="ctr"/>
          <a:lstStyle/>
          <a:p>
            <a:fld id="{BF40DFDF-474D-8340-907B-769F9CCCCB0E}" type="slidenum">
              <a:rPr sz="1067" b="1" i="0">
                <a:solidFill>
                  <a:schemeClr val="accent6"/>
                </a:solidFill>
                <a:latin typeface="Trebuchet MS"/>
                <a:cs typeface="Trebuchet MS"/>
              </a:rPr>
              <a:pPr/>
              <a:t>‹N°›</a:t>
            </a:fld>
            <a:endParaRPr lang="en-US" sz="1067" b="1" i="0">
              <a:solidFill>
                <a:schemeClr val="accent6"/>
              </a:solidFill>
              <a:latin typeface="Trebuchet MS"/>
              <a:cs typeface="Trebuchet MS"/>
            </a:endParaRP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6107289" y="6263928"/>
            <a:ext cx="4325440" cy="594072"/>
          </a:xfrm>
          <a:prstGeom prst="rect">
            <a:avLst/>
          </a:prstGeom>
        </p:spPr>
        <p:txBody>
          <a:bodyPr lIns="108000" rIns="0" anchor="ctr" anchorCtr="0">
            <a:noAutofit/>
          </a:bodyPr>
          <a:lstStyle>
            <a:lvl1pPr>
              <a:defRPr sz="1067" b="0" baseline="0">
                <a:solidFill>
                  <a:schemeClr val="accent6"/>
                </a:solidFill>
              </a:defRPr>
            </a:lvl1pPr>
            <a:lvl2pPr>
              <a:defRPr sz="1333" b="0">
                <a:solidFill>
                  <a:schemeClr val="accent6"/>
                </a:solidFill>
              </a:defRPr>
            </a:lvl2pPr>
            <a:lvl3pPr>
              <a:defRPr sz="1333" b="0">
                <a:solidFill>
                  <a:schemeClr val="accent6"/>
                </a:solidFill>
              </a:defRPr>
            </a:lvl3pPr>
            <a:lvl4pPr>
              <a:defRPr sz="1333" b="0">
                <a:solidFill>
                  <a:schemeClr val="accent6"/>
                </a:solidFill>
              </a:defRPr>
            </a:lvl4pPr>
            <a:lvl5pPr>
              <a:defRPr sz="1333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nl-NL"/>
              <a:t>Source: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EB733A31-1044-1641-BC5D-A5DD336061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5000"/>
          </a:blip>
          <a:srcRect l="55000"/>
          <a:stretch/>
        </p:blipFill>
        <p:spPr>
          <a:xfrm flipH="1">
            <a:off x="0" y="0"/>
            <a:ext cx="5486400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63A4B0AA-6638-1046-BBC0-9686C0C4C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7290" y="476700"/>
            <a:ext cx="5265471" cy="1792461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267">
                <a:solidFill>
                  <a:srgbClr val="74CAD6"/>
                </a:solidFill>
              </a:defRPr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Master </a:t>
            </a:r>
            <a:r>
              <a:rPr lang="nl-NL" err="1"/>
              <a:t>title</a:t>
            </a:r>
            <a:r>
              <a:rPr lang="nl-NL"/>
              <a:t> </a:t>
            </a:r>
            <a:r>
              <a:rPr lang="nl-NL" err="1"/>
              <a:t>style</a:t>
            </a:r>
            <a:endParaRPr lang="en-US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6596DF45-438E-6843-A99D-4289FC75A0B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112139" y="2408210"/>
            <a:ext cx="5260621" cy="3855719"/>
          </a:xfrm>
          <a:prstGeom prst="rect">
            <a:avLst/>
          </a:prstGeom>
        </p:spPr>
        <p:txBody>
          <a:bodyPr tIns="180000"/>
          <a:lstStyle>
            <a:lvl1pPr marL="0" indent="0">
              <a:lnSpc>
                <a:spcPct val="100000"/>
              </a:lnSpc>
              <a:buClr>
                <a:srgbClr val="74CAD6"/>
              </a:buClr>
              <a:buFont typeface="Arial"/>
              <a:buNone/>
              <a:defRPr sz="2933"/>
            </a:lvl1pPr>
            <a:lvl2pPr marL="239994" indent="-239994">
              <a:lnSpc>
                <a:spcPct val="100000"/>
              </a:lnSpc>
              <a:spcBef>
                <a:spcPts val="1600"/>
              </a:spcBef>
              <a:buClr>
                <a:srgbClr val="74CAD6"/>
              </a:buClr>
              <a:buFont typeface="Arial"/>
              <a:buChar char="•"/>
              <a:defRPr/>
            </a:lvl2pPr>
            <a:lvl3pPr marL="0" indent="0">
              <a:buClr>
                <a:srgbClr val="74CAD6"/>
              </a:buClr>
              <a:buFont typeface="Arial"/>
              <a:buNone/>
              <a:defRPr/>
            </a:lvl3pPr>
            <a:lvl4pPr marL="239994" indent="-239994">
              <a:lnSpc>
                <a:spcPct val="100000"/>
              </a:lnSpc>
              <a:spcBef>
                <a:spcPts val="800"/>
              </a:spcBef>
              <a:buClr>
                <a:srgbClr val="3B9E98"/>
              </a:buClr>
              <a:buFont typeface="Arial"/>
              <a:buChar char="•"/>
              <a:defRPr/>
            </a:lvl4pPr>
            <a:lvl5pPr marL="0" indent="0">
              <a:buClr>
                <a:srgbClr val="3B9E98"/>
              </a:buClr>
              <a:defRPr/>
            </a:lvl5pPr>
          </a:lstStyle>
          <a:p>
            <a:pPr lvl="0"/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Master </a:t>
            </a:r>
            <a:r>
              <a:rPr lang="nl-NL" err="1"/>
              <a:t>text</a:t>
            </a:r>
            <a:r>
              <a:rPr lang="nl-NL"/>
              <a:t> </a:t>
            </a:r>
            <a:r>
              <a:rPr lang="nl-NL" err="1"/>
              <a:t>styles</a:t>
            </a:r>
            <a:endParaRPr lang="nl-NL"/>
          </a:p>
          <a:p>
            <a:pPr lvl="1"/>
            <a:r>
              <a:rPr lang="nl-NL"/>
              <a:t>Second level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1271017482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Image -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>
            <a:extLst>
              <a:ext uri="{FF2B5EF4-FFF2-40B4-BE49-F238E27FC236}">
                <a16:creationId xmlns:a16="http://schemas.microsoft.com/office/drawing/2014/main" id="{DAC7F15A-97CE-764F-A7E6-85F99F4D75B1}"/>
              </a:ext>
            </a:extLst>
          </p:cNvPr>
          <p:cNvSpPr/>
          <p:nvPr userDrawn="1"/>
        </p:nvSpPr>
        <p:spPr>
          <a:xfrm>
            <a:off x="6705600" y="0"/>
            <a:ext cx="5486400" cy="6858000"/>
          </a:xfrm>
          <a:prstGeom prst="rect">
            <a:avLst/>
          </a:prstGeom>
          <a:solidFill>
            <a:srgbClr val="74CA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3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CB6ACD52-28A2-1D4C-A59B-196496CAF0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5000"/>
          </a:blip>
          <a:srcRect r="55000"/>
          <a:stretch/>
        </p:blipFill>
        <p:spPr>
          <a:xfrm flipH="1">
            <a:off x="6705600" y="0"/>
            <a:ext cx="5486400" cy="6858000"/>
          </a:xfrm>
          <a:prstGeom prst="rect">
            <a:avLst/>
          </a:prstGeom>
        </p:spPr>
      </p:pic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B7647062-5AAA-A749-8281-566FB9DD001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09602" y="6263928"/>
            <a:ext cx="4232092" cy="594072"/>
          </a:xfrm>
          <a:prstGeom prst="rect">
            <a:avLst/>
          </a:prstGeom>
        </p:spPr>
        <p:txBody>
          <a:bodyPr lIns="108000" rIns="0" anchor="ctr" anchorCtr="0">
            <a:noAutofit/>
          </a:bodyPr>
          <a:lstStyle>
            <a:lvl1pPr>
              <a:defRPr sz="1067" b="0" baseline="0">
                <a:solidFill>
                  <a:schemeClr val="accent6"/>
                </a:solidFill>
              </a:defRPr>
            </a:lvl1pPr>
            <a:lvl2pPr>
              <a:defRPr sz="1333" b="0">
                <a:solidFill>
                  <a:schemeClr val="accent6"/>
                </a:solidFill>
              </a:defRPr>
            </a:lvl2pPr>
            <a:lvl3pPr>
              <a:defRPr sz="1333" b="0">
                <a:solidFill>
                  <a:schemeClr val="accent6"/>
                </a:solidFill>
              </a:defRPr>
            </a:lvl3pPr>
            <a:lvl4pPr>
              <a:defRPr sz="1333" b="0">
                <a:solidFill>
                  <a:schemeClr val="accent6"/>
                </a:solidFill>
              </a:defRPr>
            </a:lvl4pPr>
            <a:lvl5pPr>
              <a:defRPr sz="1333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nl-NL"/>
              <a:t>Source: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C6588B66-C3EE-284B-960B-5DFDD1ECF511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6720417" y="741680"/>
            <a:ext cx="5486400" cy="5522248"/>
          </a:xfrm>
          <a:prstGeom prst="rect">
            <a:avLst/>
          </a:prstGeom>
        </p:spPr>
        <p:txBody>
          <a:bodyPr lIns="360000" rIns="360000" anchor="ctr" anchorCtr="0"/>
          <a:lstStyle>
            <a:lvl1pPr>
              <a:lnSpc>
                <a:spcPct val="100000"/>
              </a:lnSpc>
              <a:defRPr sz="4267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endParaRPr lang="en-US"/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2BC7E407-3C24-9445-970A-894C4499892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1" y="741681"/>
            <a:ext cx="5260621" cy="5522248"/>
          </a:xfrm>
          <a:prstGeom prst="rect">
            <a:avLst/>
          </a:prstGeom>
        </p:spPr>
        <p:txBody>
          <a:bodyPr tIns="180000"/>
          <a:lstStyle>
            <a:lvl1pPr marL="0" indent="0">
              <a:lnSpc>
                <a:spcPct val="100000"/>
              </a:lnSpc>
              <a:buClr>
                <a:srgbClr val="74CAD6"/>
              </a:buClr>
              <a:buFont typeface="Arial"/>
              <a:buNone/>
              <a:defRPr sz="2933"/>
            </a:lvl1pPr>
            <a:lvl2pPr marL="239994" indent="-239994">
              <a:lnSpc>
                <a:spcPct val="100000"/>
              </a:lnSpc>
              <a:spcBef>
                <a:spcPts val="1600"/>
              </a:spcBef>
              <a:buClr>
                <a:srgbClr val="74CAD6"/>
              </a:buClr>
              <a:buFont typeface="Arial" panose="020B0604020202020204" pitchFamily="34" charset="0"/>
              <a:buChar char="•"/>
              <a:defRPr/>
            </a:lvl2pPr>
            <a:lvl3pPr marL="0" indent="0">
              <a:buClr>
                <a:srgbClr val="74CAD6"/>
              </a:buClr>
              <a:buFont typeface="Arial"/>
              <a:buNone/>
              <a:defRPr/>
            </a:lvl3pPr>
            <a:lvl4pPr marL="239994" indent="-239994">
              <a:lnSpc>
                <a:spcPct val="100000"/>
              </a:lnSpc>
              <a:spcBef>
                <a:spcPts val="800"/>
              </a:spcBef>
              <a:buClr>
                <a:srgbClr val="3B9E98"/>
              </a:buClr>
              <a:buFont typeface="Arial"/>
              <a:buChar char="•"/>
              <a:defRPr/>
            </a:lvl4pPr>
            <a:lvl5pPr marL="0" indent="0">
              <a:buClr>
                <a:srgbClr val="3B9E98"/>
              </a:buClr>
              <a:defRPr/>
            </a:lvl5pPr>
          </a:lstStyle>
          <a:p>
            <a:pPr lvl="0"/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Master </a:t>
            </a:r>
            <a:r>
              <a:rPr lang="nl-NL" err="1"/>
              <a:t>text</a:t>
            </a:r>
            <a:r>
              <a:rPr lang="nl-NL"/>
              <a:t> </a:t>
            </a:r>
            <a:r>
              <a:rPr lang="nl-NL" err="1"/>
              <a:t>styles</a:t>
            </a:r>
            <a:endParaRPr lang="nl-NL"/>
          </a:p>
          <a:p>
            <a:pPr lvl="1"/>
            <a:r>
              <a:rPr lang="nl-NL"/>
              <a:t>Second level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4844B62F-57B9-EC42-9C92-F497A722B1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52910" y="6258000"/>
            <a:ext cx="1284564" cy="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401590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orient="horz" pos="1192" userDrawn="1">
          <p15:clr>
            <a:srgbClr val="FBAE40"/>
          </p15:clr>
        </p15:guide>
        <p15:guide id="2" pos="4233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798732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que 5">
            <a:extLst>
              <a:ext uri="{FF2B5EF4-FFF2-40B4-BE49-F238E27FC236}">
                <a16:creationId xmlns:a16="http://schemas.microsoft.com/office/drawing/2014/main" id="{897D3E7D-0D0E-0292-CDAD-F06A18534B84}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7920204" y="2080503"/>
            <a:ext cx="4175787" cy="4493740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527380" y="260649"/>
            <a:ext cx="11473271" cy="672075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fr-FR" noProof="0"/>
              <a:t>Titre </a:t>
            </a:r>
            <a:r>
              <a:rPr lang="fr-FR" noProof="0" err="1"/>
              <a:t>lorem</a:t>
            </a:r>
            <a:r>
              <a:rPr lang="fr-FR" noProof="0"/>
              <a:t> ipsum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 bwMode="gray">
          <a:xfrm>
            <a:off x="527386" y="1631862"/>
            <a:ext cx="11473266" cy="438942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fr-FR" noProof="0"/>
              <a:t>TEXTE DE NIVEAU 1</a:t>
            </a:r>
          </a:p>
          <a:p>
            <a:pPr lvl="1"/>
            <a:r>
              <a:rPr lang="fr-FR" noProof="0"/>
              <a:t>Texte de niveau 2</a:t>
            </a:r>
          </a:p>
          <a:p>
            <a:pPr lvl="2"/>
            <a:r>
              <a:rPr lang="fr-FR" noProof="0"/>
              <a:t>Texte de niveau 3</a:t>
            </a:r>
          </a:p>
          <a:p>
            <a:pPr lvl="3"/>
            <a:r>
              <a:rPr lang="fr-FR" noProof="0"/>
              <a:t>Texte de niveau 4</a:t>
            </a:r>
          </a:p>
          <a:p>
            <a:pPr lvl="4"/>
            <a:r>
              <a:rPr lang="fr-FR" noProof="0"/>
              <a:t>Texte de niveau 5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 bwMode="gray">
          <a:xfrm>
            <a:off x="0" y="6618000"/>
            <a:ext cx="240000" cy="240000"/>
          </a:xfrm>
          <a:prstGeom prst="rect">
            <a:avLst/>
          </a:prstGeom>
          <a:ln>
            <a:solidFill>
              <a:schemeClr val="bg1">
                <a:alpha val="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algn="ctr">
              <a:defRPr sz="133" b="0" i="0">
                <a:solidFill>
                  <a:schemeClr val="bg1">
                    <a:alpha val="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4559829" y="6373720"/>
            <a:ext cx="6624736" cy="362141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r">
              <a:defRPr sz="1467" b="0" i="0" cap="none" baseline="0">
                <a:solidFill>
                  <a:schemeClr val="accent2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fr-FR"/>
              <a:t>Titre de la présentation – XX/XX/XXXX</a:t>
            </a:r>
          </a:p>
        </p:txBody>
      </p:sp>
      <p:sp>
        <p:nvSpPr>
          <p:cNvPr id="10" name="Espace réservé du numéro de diapositive 5">
            <a:extLst>
              <a:ext uri="{FF2B5EF4-FFF2-40B4-BE49-F238E27FC236}">
                <a16:creationId xmlns:a16="http://schemas.microsoft.com/office/drawing/2014/main" id="{680C4DAC-146F-4A07-8D50-71E3B2653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472000" y="6312000"/>
            <a:ext cx="384000" cy="43965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ctr">
              <a:defRPr sz="1467" b="1" i="0">
                <a:solidFill>
                  <a:schemeClr val="accent2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8" name="Image 7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4CBC5D06-35DA-0D03-91B8-DECA8B55F45B}"/>
              </a:ext>
            </a:extLst>
          </p:cNvPr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00" y="6346967"/>
            <a:ext cx="720000" cy="37649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61" r:id="rId2"/>
    <p:sldLayoutId id="2147483869" r:id="rId3"/>
    <p:sldLayoutId id="2147483799" r:id="rId4"/>
    <p:sldLayoutId id="2147483873" r:id="rId5"/>
    <p:sldLayoutId id="2147483874" r:id="rId6"/>
    <p:sldLayoutId id="2147483875" r:id="rId7"/>
    <p:sldLayoutId id="2147483809" r:id="rId8"/>
    <p:sldLayoutId id="2147483876" r:id="rId9"/>
    <p:sldLayoutId id="2147483878" r:id="rId10"/>
    <p:sldLayoutId id="2147483879" r:id="rId11"/>
    <p:sldLayoutId id="2147483880" r:id="rId12"/>
    <p:sldLayoutId id="2147483881" r:id="rId13"/>
    <p:sldLayoutId id="2147483877" r:id="rId14"/>
    <p:sldLayoutId id="2147483834" r:id="rId15"/>
    <p:sldLayoutId id="2147483882" r:id="rId16"/>
    <p:sldLayoutId id="2147483872" r:id="rId17"/>
    <p:sldLayoutId id="2147483906" r:id="rId18"/>
    <p:sldLayoutId id="2147483907" r:id="rId19"/>
    <p:sldLayoutId id="2147483908" r:id="rId20"/>
    <p:sldLayoutId id="2147483909" r:id="rId21"/>
  </p:sldLayoutIdLst>
  <p:hf hdr="0"/>
  <p:txStyles>
    <p:titleStyle>
      <a:lvl1pPr algn="r" defTabSz="1219080" rtl="0" eaLnBrk="1" latinLnBrk="0" hangingPunct="1">
        <a:lnSpc>
          <a:spcPct val="100000"/>
        </a:lnSpc>
        <a:spcBef>
          <a:spcPct val="0"/>
        </a:spcBef>
        <a:buNone/>
        <a:defRPr sz="3600" b="0" i="0" kern="1200" cap="none" baseline="0">
          <a:solidFill>
            <a:srgbClr val="6FCD90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0" indent="0" algn="l" defTabSz="1219080" rtl="0" eaLnBrk="1" latinLnBrk="0" hangingPunct="1">
        <a:lnSpc>
          <a:spcPct val="100000"/>
        </a:lnSpc>
        <a:spcBef>
          <a:spcPts val="0"/>
        </a:spcBef>
        <a:spcAft>
          <a:spcPts val="1067"/>
        </a:spcAft>
        <a:buSzPct val="85000"/>
        <a:buFontTx/>
        <a:buNone/>
        <a:tabLst/>
        <a:defRPr sz="2000" b="0" i="0" kern="1200">
          <a:solidFill>
            <a:schemeClr val="accent1"/>
          </a:solidFill>
          <a:latin typeface="Helvetica Neue Medium" panose="02000503000000020004" pitchFamily="2" charset="0"/>
          <a:ea typeface="Helvetica Neue Medium" panose="02000503000000020004" pitchFamily="2" charset="0"/>
          <a:cs typeface="Helvetica Neue Medium" panose="02000503000000020004" pitchFamily="2" charset="0"/>
        </a:defRPr>
      </a:lvl1pPr>
      <a:lvl2pPr marL="0" indent="0" algn="l" defTabSz="121908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SzPct val="115000"/>
        <a:buFontTx/>
        <a:buNone/>
        <a:tabLst/>
        <a:defRPr sz="1800" b="0" i="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479964" indent="-191986" algn="l" defTabSz="1219080" rtl="0" eaLnBrk="1" latinLnBrk="0" hangingPunct="1">
        <a:lnSpc>
          <a:spcPts val="1467"/>
        </a:lnSpc>
        <a:spcBef>
          <a:spcPts val="800"/>
        </a:spcBef>
        <a:spcAft>
          <a:spcPts val="0"/>
        </a:spcAft>
        <a:buClr>
          <a:schemeClr val="accent3"/>
        </a:buClr>
        <a:buSzPct val="120000"/>
        <a:buFont typeface="Arial" panose="020B0604020202020204" pitchFamily="34" charset="0"/>
        <a:buChar char="•"/>
        <a:tabLst/>
        <a:defRPr sz="1600" b="0" i="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719925" indent="-194034" algn="l" defTabSz="121908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90000"/>
        <a:buFont typeface="Courier New" panose="02070309020205020404" pitchFamily="49" charset="0"/>
        <a:buChar char="o"/>
        <a:defRPr sz="1400" b="0" i="0" kern="1200">
          <a:solidFill>
            <a:schemeClr val="tx1"/>
          </a:solidFill>
          <a:latin typeface="Helvetica Neue Medium" panose="02000503000000020004" pitchFamily="2" charset="0"/>
          <a:ea typeface="Helvetica Neue Medium" panose="02000503000000020004" pitchFamily="2" charset="0"/>
          <a:cs typeface="Helvetica Neue Medium" panose="02000503000000020004" pitchFamily="2" charset="0"/>
        </a:defRPr>
      </a:lvl4pPr>
      <a:lvl5pPr marL="720000" indent="-194400" algn="l" defTabSz="121908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Clr>
          <a:schemeClr val="accent2"/>
        </a:buClr>
        <a:buSzPct val="100000"/>
        <a:buFont typeface="Police système Courant"/>
        <a:buChar char="−"/>
        <a:defRPr sz="1400" b="0" i="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3352464" indent="-304768" algn="l" defTabSz="121908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005" indent="-304768" algn="l" defTabSz="121908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544" indent="-304768" algn="l" defTabSz="121908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082" indent="-304768" algn="l" defTabSz="121908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39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80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18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158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696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235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773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313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7.png"/><Relationship Id="rId21" Type="http://schemas.openxmlformats.org/officeDocument/2006/relationships/image" Target="../media/image35.png"/><Relationship Id="rId7" Type="http://schemas.openxmlformats.org/officeDocument/2006/relationships/image" Target="../media/image21.png"/><Relationship Id="rId12" Type="http://schemas.openxmlformats.org/officeDocument/2006/relationships/image" Target="../media/image26.jpeg"/><Relationship Id="rId17" Type="http://schemas.openxmlformats.org/officeDocument/2006/relationships/image" Target="../media/image31.png"/><Relationship Id="rId2" Type="http://schemas.openxmlformats.org/officeDocument/2006/relationships/image" Target="../media/image16.jpeg"/><Relationship Id="rId16" Type="http://schemas.openxmlformats.org/officeDocument/2006/relationships/image" Target="../media/image30.png"/><Relationship Id="rId20" Type="http://schemas.openxmlformats.org/officeDocument/2006/relationships/image" Target="../media/image3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76.sv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Relationship Id="rId22" Type="http://schemas.openxmlformats.org/officeDocument/2006/relationships/image" Target="../media/image3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6.jpe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1.png"/><Relationship Id="rId18" Type="http://schemas.openxmlformats.org/officeDocument/2006/relationships/image" Target="../media/image56.jpeg"/><Relationship Id="rId3" Type="http://schemas.openxmlformats.org/officeDocument/2006/relationships/image" Target="../media/image42.jpeg"/><Relationship Id="rId21" Type="http://schemas.openxmlformats.org/officeDocument/2006/relationships/image" Target="../media/image59.png"/><Relationship Id="rId7" Type="http://schemas.openxmlformats.org/officeDocument/2006/relationships/image" Target="../media/image46.jpeg"/><Relationship Id="rId12" Type="http://schemas.openxmlformats.org/officeDocument/2006/relationships/image" Target="../media/image50.jpeg"/><Relationship Id="rId17" Type="http://schemas.openxmlformats.org/officeDocument/2006/relationships/image" Target="../media/image55.png"/><Relationship Id="rId2" Type="http://schemas.openxmlformats.org/officeDocument/2006/relationships/image" Target="../media/image17.png"/><Relationship Id="rId16" Type="http://schemas.openxmlformats.org/officeDocument/2006/relationships/image" Target="../media/image54.jpeg"/><Relationship Id="rId20" Type="http://schemas.openxmlformats.org/officeDocument/2006/relationships/image" Target="../media/image5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jpeg"/><Relationship Id="rId11" Type="http://schemas.openxmlformats.org/officeDocument/2006/relationships/image" Target="../media/image49.png"/><Relationship Id="rId5" Type="http://schemas.openxmlformats.org/officeDocument/2006/relationships/image" Target="../media/image44.jpe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19" Type="http://schemas.openxmlformats.org/officeDocument/2006/relationships/image" Target="../media/image57.png"/><Relationship Id="rId4" Type="http://schemas.openxmlformats.org/officeDocument/2006/relationships/image" Target="../media/image43.jpeg"/><Relationship Id="rId9" Type="http://schemas.openxmlformats.org/officeDocument/2006/relationships/image" Target="../media/image20.png"/><Relationship Id="rId1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7B1E5-FE17-8975-15D0-8DB69517B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Image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4367" y="0"/>
            <a:ext cx="5437633" cy="6858000"/>
          </a:xfrm>
          <a:prstGeom prst="rect">
            <a:avLst/>
          </a:prstGeom>
        </p:spPr>
      </p:pic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4EC8B0A0-EEC0-A22B-01BE-980355E3BB0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01/03/2024</a:t>
            </a:r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FCEA4F81-5682-4EA2-62F3-DE68BA581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projet européen </a:t>
            </a:r>
            <a:r>
              <a:rPr lang="fr-FR" dirty="0" err="1" smtClean="0"/>
              <a:t>NetPoulSafe</a:t>
            </a:r>
            <a:endParaRPr lang="fr-FR" dirty="0"/>
          </a:p>
        </p:txBody>
      </p:sp>
      <p:sp>
        <p:nvSpPr>
          <p:cNvPr id="4" name="Sous-titre 3">
            <a:extLst>
              <a:ext uri="{FF2B5EF4-FFF2-40B4-BE49-F238E27FC236}">
                <a16:creationId xmlns:a16="http://schemas.microsoft.com/office/drawing/2014/main" id="{7C838289-AE52-8124-71C3-7A91EC9247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549" y="4229533"/>
            <a:ext cx="6228411" cy="720080"/>
          </a:xfrm>
        </p:spPr>
        <p:txBody>
          <a:bodyPr/>
          <a:lstStyle/>
          <a:p>
            <a:r>
              <a:rPr lang="fr-FR" dirty="0" smtClean="0"/>
              <a:t>Améliorer l’observance de la biosécurité en élevages avicoles</a:t>
            </a:r>
            <a:endParaRPr lang="fr-FR" dirty="0"/>
          </a:p>
        </p:txBody>
      </p:sp>
      <p:pic>
        <p:nvPicPr>
          <p:cNvPr id="49" name="Imag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241" y="214874"/>
            <a:ext cx="1473359" cy="1402526"/>
          </a:xfrm>
          <a:prstGeom prst="rect">
            <a:avLst/>
          </a:prstGeom>
        </p:spPr>
      </p:pic>
      <p:pic>
        <p:nvPicPr>
          <p:cNvPr id="73" name="Image 7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8" t="31990" r="16044" b="31816"/>
          <a:stretch/>
        </p:blipFill>
        <p:spPr>
          <a:xfrm>
            <a:off x="3066649" y="740922"/>
            <a:ext cx="2117050" cy="57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68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555D7B-50E1-2BF0-9108-6BBB8C302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Une problématique nationale et européenne</a:t>
            </a:r>
            <a:endParaRPr lang="fr-FR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128E9F-7D03-AB3E-12D9-CF708107EA3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EBC2350-ADC0-CDFA-CF93-B42AE469DED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dirty="0" smtClean="0"/>
              <a:t>Le projet </a:t>
            </a:r>
            <a:r>
              <a:rPr lang="fr-FR" dirty="0" err="1" smtClean="0"/>
              <a:t>NetPoulSafe</a:t>
            </a:r>
            <a:r>
              <a:rPr lang="fr-FR" dirty="0" smtClean="0"/>
              <a:t>– </a:t>
            </a:r>
            <a:r>
              <a:rPr lang="fr-FR" dirty="0"/>
              <a:t>SIA 2024 </a:t>
            </a:r>
            <a:r>
              <a:rPr lang="fr-FR" dirty="0" smtClean="0"/>
              <a:t>01/03/2024</a:t>
            </a:r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59AAEC-278B-77E6-6884-464EC1645F0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975360" y="4797731"/>
            <a:ext cx="6666656" cy="1399540"/>
          </a:xfrm>
          <a:prstGeom prst="roundRect">
            <a:avLst/>
          </a:prstGeom>
          <a:solidFill>
            <a:srgbClr val="FBA13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solidFill>
                  <a:schemeClr val="tx1"/>
                </a:solidFill>
              </a:rPr>
              <a:t>…avec </a:t>
            </a:r>
            <a:r>
              <a:rPr lang="fr-FR" sz="2000" b="1" dirty="0">
                <a:solidFill>
                  <a:schemeClr val="tx1"/>
                </a:solidFill>
              </a:rPr>
              <a:t>la biosécurité en tant que meilleure défense !</a:t>
            </a:r>
          </a:p>
          <a:p>
            <a:pPr algn="ctr">
              <a:lnSpc>
                <a:spcPct val="150000"/>
              </a:lnSpc>
            </a:pPr>
            <a:r>
              <a:rPr lang="fr-FR" sz="1600" dirty="0">
                <a:solidFill>
                  <a:schemeClr val="tx1"/>
                </a:solidFill>
              </a:rPr>
              <a:t>Des mesures bien connues, mais pas toujours appliquées</a:t>
            </a:r>
          </a:p>
        </p:txBody>
      </p:sp>
      <p:sp>
        <p:nvSpPr>
          <p:cNvPr id="16" name="Rectangle à coins arrondis 15"/>
          <p:cNvSpPr/>
          <p:nvPr/>
        </p:nvSpPr>
        <p:spPr>
          <a:xfrm>
            <a:off x="5110480" y="3042882"/>
            <a:ext cx="6890176" cy="1399540"/>
          </a:xfrm>
          <a:prstGeom prst="roundRect">
            <a:avLst/>
          </a:prstGeom>
          <a:solidFill>
            <a:srgbClr val="FBA13F">
              <a:alpha val="63137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chemeClr val="tx1"/>
                </a:solidFill>
              </a:rPr>
              <a:t>…qui fait face à de nombreux challenges sanitaires...</a:t>
            </a:r>
          </a:p>
          <a:p>
            <a:pPr algn="ctr">
              <a:lnSpc>
                <a:spcPct val="150000"/>
              </a:lnSpc>
            </a:pPr>
            <a:r>
              <a:rPr lang="fr-FR" sz="1600" dirty="0">
                <a:solidFill>
                  <a:schemeClr val="tx1"/>
                </a:solidFill>
              </a:rPr>
              <a:t>Impacts économiques, bien-être animal, santé publique</a:t>
            </a:r>
          </a:p>
        </p:txBody>
      </p:sp>
      <p:sp>
        <p:nvSpPr>
          <p:cNvPr id="17" name="Rectangle à coins arrondis 16"/>
          <p:cNvSpPr/>
          <p:nvPr/>
        </p:nvSpPr>
        <p:spPr>
          <a:xfrm>
            <a:off x="751840" y="1288033"/>
            <a:ext cx="6890176" cy="1399540"/>
          </a:xfrm>
          <a:prstGeom prst="roundRect">
            <a:avLst/>
          </a:prstGeom>
          <a:solidFill>
            <a:srgbClr val="FBA13F">
              <a:alpha val="23137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chemeClr val="tx1"/>
                </a:solidFill>
              </a:rPr>
              <a:t>Une grande production en Europe…</a:t>
            </a:r>
          </a:p>
          <a:p>
            <a:pPr algn="ctr">
              <a:lnSpc>
                <a:spcPct val="150000"/>
              </a:lnSpc>
            </a:pPr>
            <a:r>
              <a:rPr lang="fr-FR" sz="1600" dirty="0">
                <a:solidFill>
                  <a:schemeClr val="tx1"/>
                </a:solidFill>
              </a:rPr>
              <a:t>13,4M tonnes de viande de volailles et 6,8M tonnes d’œufs (2022)</a:t>
            </a: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86776" y="1470170"/>
            <a:ext cx="1038123" cy="1038123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960" y="3185707"/>
            <a:ext cx="1114475" cy="1114475"/>
          </a:xfrm>
          <a:prstGeom prst="rect">
            <a:avLst/>
          </a:prstGeom>
        </p:spPr>
      </p:pic>
      <p:pic>
        <p:nvPicPr>
          <p:cNvPr id="20" name="Picture 2" descr="Bouclier - Icônes sécurité gratuit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776" y="4977011"/>
            <a:ext cx="1147141" cy="114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Image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8" t="31990" r="16044" b="31816"/>
          <a:stretch/>
        </p:blipFill>
        <p:spPr>
          <a:xfrm>
            <a:off x="1066800" y="6394210"/>
            <a:ext cx="1259840" cy="341651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83260"/>
            <a:ext cx="1078711" cy="102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073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: Rounded Corners 12">
            <a:extLst>
              <a:ext uri="{FF2B5EF4-FFF2-40B4-BE49-F238E27FC236}">
                <a16:creationId xmlns:a16="http://schemas.microsoft.com/office/drawing/2014/main" id="{259ED41C-BAD1-8402-8712-F4BD12CFA4E0}"/>
              </a:ext>
            </a:extLst>
          </p:cNvPr>
          <p:cNvSpPr/>
          <p:nvPr/>
        </p:nvSpPr>
        <p:spPr>
          <a:xfrm>
            <a:off x="7271778" y="3521056"/>
            <a:ext cx="4584222" cy="96870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BA13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5555D7B-50E1-2BF0-9108-6BBB8C302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Comment améliorer l’observance de la biosécurité  ?</a:t>
            </a:r>
            <a:endParaRPr lang="fr-FR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128E9F-7D03-AB3E-12D9-CF708107EA3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EBC2350-ADC0-CDFA-CF93-B42AE469DED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dirty="0" smtClean="0"/>
              <a:t>Le projet </a:t>
            </a:r>
            <a:r>
              <a:rPr lang="fr-FR" dirty="0" err="1" smtClean="0"/>
              <a:t>NetPoulSafe</a:t>
            </a:r>
            <a:r>
              <a:rPr lang="fr-FR" dirty="0" smtClean="0"/>
              <a:t>– </a:t>
            </a:r>
            <a:r>
              <a:rPr lang="fr-FR" dirty="0"/>
              <a:t>SIA 2024 </a:t>
            </a:r>
            <a:r>
              <a:rPr lang="fr-FR" dirty="0" smtClean="0"/>
              <a:t>01/03/2024</a:t>
            </a:r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59AAEC-278B-77E6-6884-464EC1645F0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3</a:t>
            </a:fld>
            <a:endParaRPr lang="fr-FR"/>
          </a:p>
        </p:txBody>
      </p:sp>
      <p:pic>
        <p:nvPicPr>
          <p:cNvPr id="21" name="Image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8" t="31990" r="16044" b="31816"/>
          <a:stretch/>
        </p:blipFill>
        <p:spPr>
          <a:xfrm>
            <a:off x="1066800" y="6394210"/>
            <a:ext cx="1259840" cy="341651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83260"/>
            <a:ext cx="1078711" cy="1026851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4"/>
          <a:srcRect l="44801" t="20326" r="10968" b="3825"/>
          <a:stretch/>
        </p:blipFill>
        <p:spPr>
          <a:xfrm>
            <a:off x="2021241" y="2731783"/>
            <a:ext cx="3618401" cy="2949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5" name="Connecteur droit avec flèche 14"/>
          <p:cNvCxnSpPr>
            <a:stCxn id="36" idx="3"/>
          </p:cNvCxnSpPr>
          <p:nvPr/>
        </p:nvCxnSpPr>
        <p:spPr>
          <a:xfrm>
            <a:off x="1712172" y="4053166"/>
            <a:ext cx="1094084" cy="43659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>
            <a:stCxn id="44" idx="2"/>
          </p:cNvCxnSpPr>
          <p:nvPr/>
        </p:nvCxnSpPr>
        <p:spPr>
          <a:xfrm>
            <a:off x="3257914" y="2594190"/>
            <a:ext cx="50913" cy="16772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>
            <a:stCxn id="55" idx="0"/>
          </p:cNvCxnSpPr>
          <p:nvPr/>
        </p:nvCxnSpPr>
        <p:spPr>
          <a:xfrm flipH="1" flipV="1">
            <a:off x="4014292" y="4775185"/>
            <a:ext cx="933424" cy="114219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>
            <a:stCxn id="47" idx="2"/>
          </p:cNvCxnSpPr>
          <p:nvPr/>
        </p:nvCxnSpPr>
        <p:spPr>
          <a:xfrm flipH="1">
            <a:off x="4043805" y="2595888"/>
            <a:ext cx="760911" cy="15890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>
            <a:stCxn id="50" idx="3"/>
          </p:cNvCxnSpPr>
          <p:nvPr/>
        </p:nvCxnSpPr>
        <p:spPr>
          <a:xfrm flipV="1">
            <a:off x="1712172" y="5241851"/>
            <a:ext cx="732341" cy="23837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>
            <a:stCxn id="59" idx="0"/>
          </p:cNvCxnSpPr>
          <p:nvPr/>
        </p:nvCxnSpPr>
        <p:spPr>
          <a:xfrm flipV="1">
            <a:off x="3653377" y="5212080"/>
            <a:ext cx="16716" cy="7052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Connecteur droit avec flèche 27"/>
          <p:cNvCxnSpPr>
            <a:stCxn id="30" idx="3"/>
          </p:cNvCxnSpPr>
          <p:nvPr/>
        </p:nvCxnSpPr>
        <p:spPr>
          <a:xfrm>
            <a:off x="1712172" y="2455947"/>
            <a:ext cx="1464683" cy="188651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29" name="Groupe 28"/>
          <p:cNvGrpSpPr/>
          <p:nvPr/>
        </p:nvGrpSpPr>
        <p:grpSpPr>
          <a:xfrm>
            <a:off x="73032" y="1965358"/>
            <a:ext cx="1639140" cy="981177"/>
            <a:chOff x="2928477" y="1614412"/>
            <a:chExt cx="1639140" cy="981177"/>
          </a:xfrm>
        </p:grpSpPr>
        <p:sp>
          <p:nvSpPr>
            <p:cNvPr id="30" name="Rectangle 29"/>
            <p:cNvSpPr/>
            <p:nvPr/>
          </p:nvSpPr>
          <p:spPr>
            <a:xfrm>
              <a:off x="2928477" y="1614412"/>
              <a:ext cx="1639140" cy="98117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fr-FR" sz="1600" dirty="0" smtClean="0">
                  <a:solidFill>
                    <a:schemeClr val="tx1"/>
                  </a:solidFill>
                </a:rPr>
                <a:t>Belgique</a:t>
              </a:r>
            </a:p>
            <a:p>
              <a:pPr algn="ctr"/>
              <a:endParaRPr lang="fr-FR" sz="1600" dirty="0" smtClean="0">
                <a:solidFill>
                  <a:schemeClr val="accent3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</p:txBody>
        </p:sp>
        <p:grpSp>
          <p:nvGrpSpPr>
            <p:cNvPr id="31" name="Groupe 30"/>
            <p:cNvGrpSpPr/>
            <p:nvPr/>
          </p:nvGrpSpPr>
          <p:grpSpPr>
            <a:xfrm>
              <a:off x="3004554" y="1987588"/>
              <a:ext cx="1320182" cy="566008"/>
              <a:chOff x="2056890" y="1574292"/>
              <a:chExt cx="1320182" cy="566008"/>
            </a:xfrm>
          </p:grpSpPr>
          <p:pic>
            <p:nvPicPr>
              <p:cNvPr id="32" name="Image 3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56890" y="1574292"/>
                <a:ext cx="461057" cy="461057"/>
              </a:xfrm>
              <a:prstGeom prst="rect">
                <a:avLst/>
              </a:prstGeom>
            </p:spPr>
          </p:pic>
          <p:pic>
            <p:nvPicPr>
              <p:cNvPr id="33" name="Image 3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36817" y="1574292"/>
                <a:ext cx="840255" cy="191409"/>
              </a:xfrm>
              <a:prstGeom prst="rect">
                <a:avLst/>
              </a:prstGeom>
            </p:spPr>
          </p:pic>
          <p:pic>
            <p:nvPicPr>
              <p:cNvPr id="34" name="Image 3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40747" y="1877088"/>
                <a:ext cx="658030" cy="263212"/>
              </a:xfrm>
              <a:prstGeom prst="rect">
                <a:avLst/>
              </a:prstGeom>
            </p:spPr>
          </p:pic>
        </p:grpSp>
      </p:grpSp>
      <p:grpSp>
        <p:nvGrpSpPr>
          <p:cNvPr id="35" name="Groupe 34"/>
          <p:cNvGrpSpPr/>
          <p:nvPr/>
        </p:nvGrpSpPr>
        <p:grpSpPr>
          <a:xfrm>
            <a:off x="71349" y="3301072"/>
            <a:ext cx="1640823" cy="1504188"/>
            <a:chOff x="2447092" y="2669682"/>
            <a:chExt cx="1640823" cy="1504188"/>
          </a:xfrm>
        </p:grpSpPr>
        <p:sp>
          <p:nvSpPr>
            <p:cNvPr id="36" name="Rectangle 35"/>
            <p:cNvSpPr/>
            <p:nvPr/>
          </p:nvSpPr>
          <p:spPr>
            <a:xfrm>
              <a:off x="2447092" y="2669682"/>
              <a:ext cx="1640823" cy="15041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600" dirty="0">
                  <a:solidFill>
                    <a:schemeClr val="tx1"/>
                  </a:solidFill>
                </a:rPr>
                <a:t>France</a:t>
              </a: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</p:txBody>
        </p:sp>
        <p:grpSp>
          <p:nvGrpSpPr>
            <p:cNvPr id="37" name="Groupe 36"/>
            <p:cNvGrpSpPr/>
            <p:nvPr/>
          </p:nvGrpSpPr>
          <p:grpSpPr>
            <a:xfrm>
              <a:off x="2507374" y="3068690"/>
              <a:ext cx="1261744" cy="1089453"/>
              <a:chOff x="1035733" y="2720779"/>
              <a:chExt cx="1261744" cy="1089453"/>
            </a:xfrm>
          </p:grpSpPr>
          <p:pic>
            <p:nvPicPr>
              <p:cNvPr id="38" name="Image 37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65382" y="3010987"/>
                <a:ext cx="456808" cy="38920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9" name="Image 38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772359" y="3460153"/>
                <a:ext cx="525118" cy="350079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40" name="Image 39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697677" y="2720779"/>
                <a:ext cx="542611" cy="361741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41" name="Image 40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93474" y="3162687"/>
                <a:ext cx="568153" cy="136214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42" name="Image 41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35733" y="3492608"/>
                <a:ext cx="606552" cy="303276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43" name="Groupe 42"/>
          <p:cNvGrpSpPr/>
          <p:nvPr/>
        </p:nvGrpSpPr>
        <p:grpSpPr>
          <a:xfrm>
            <a:off x="2656654" y="1871471"/>
            <a:ext cx="1202519" cy="722719"/>
            <a:chOff x="5205557" y="1411492"/>
            <a:chExt cx="1202519" cy="722719"/>
          </a:xfrm>
        </p:grpSpPr>
        <p:sp>
          <p:nvSpPr>
            <p:cNvPr id="44" name="Rectangle 43"/>
            <p:cNvSpPr/>
            <p:nvPr/>
          </p:nvSpPr>
          <p:spPr>
            <a:xfrm>
              <a:off x="5205557" y="1411492"/>
              <a:ext cx="1202519" cy="7227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fr-FR" sz="1600" dirty="0" smtClean="0">
                  <a:solidFill>
                    <a:schemeClr val="tx1"/>
                  </a:solidFill>
                </a:rPr>
                <a:t>Pays-Bas</a:t>
              </a:r>
              <a:endParaRPr lang="en-US" dirty="0">
                <a:solidFill>
                  <a:schemeClr val="tx1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</p:txBody>
        </p:sp>
        <p:pic>
          <p:nvPicPr>
            <p:cNvPr id="45" name="Image 44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5392888" y="1782850"/>
              <a:ext cx="894393" cy="326233"/>
            </a:xfrm>
            <a:prstGeom prst="rect">
              <a:avLst/>
            </a:prstGeom>
          </p:spPr>
        </p:pic>
      </p:grpSp>
      <p:grpSp>
        <p:nvGrpSpPr>
          <p:cNvPr id="46" name="Groupe 45"/>
          <p:cNvGrpSpPr/>
          <p:nvPr/>
        </p:nvGrpSpPr>
        <p:grpSpPr>
          <a:xfrm>
            <a:off x="4252765" y="1871045"/>
            <a:ext cx="1103901" cy="724843"/>
            <a:chOff x="7512310" y="2394830"/>
            <a:chExt cx="1103901" cy="724843"/>
          </a:xfrm>
        </p:grpSpPr>
        <p:sp>
          <p:nvSpPr>
            <p:cNvPr id="47" name="Rectangle 46"/>
            <p:cNvSpPr/>
            <p:nvPr/>
          </p:nvSpPr>
          <p:spPr>
            <a:xfrm>
              <a:off x="7512310" y="2394830"/>
              <a:ext cx="1103901" cy="72484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fr-FR" sz="1600" dirty="0" smtClean="0">
                  <a:solidFill>
                    <a:schemeClr val="tx1"/>
                  </a:solidFill>
                </a:rPr>
                <a:t>Pologne</a:t>
              </a:r>
              <a:endParaRPr lang="fr-FR" sz="1600" dirty="0">
                <a:solidFill>
                  <a:schemeClr val="tx1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</p:txBody>
        </p:sp>
        <p:pic>
          <p:nvPicPr>
            <p:cNvPr id="48" name="Image 47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7826735" y="2642924"/>
              <a:ext cx="475051" cy="475051"/>
            </a:xfrm>
            <a:prstGeom prst="rect">
              <a:avLst/>
            </a:prstGeom>
          </p:spPr>
        </p:pic>
      </p:grpSp>
      <p:grpSp>
        <p:nvGrpSpPr>
          <p:cNvPr id="49" name="Groupe 48"/>
          <p:cNvGrpSpPr/>
          <p:nvPr/>
        </p:nvGrpSpPr>
        <p:grpSpPr>
          <a:xfrm>
            <a:off x="71349" y="5088322"/>
            <a:ext cx="1640823" cy="783813"/>
            <a:chOff x="2786579" y="3865947"/>
            <a:chExt cx="1640823" cy="783813"/>
          </a:xfrm>
        </p:grpSpPr>
        <p:sp>
          <p:nvSpPr>
            <p:cNvPr id="50" name="Rectangle 49"/>
            <p:cNvSpPr/>
            <p:nvPr/>
          </p:nvSpPr>
          <p:spPr>
            <a:xfrm>
              <a:off x="2786579" y="3865947"/>
              <a:ext cx="1640823" cy="78381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fr-FR" sz="1600" dirty="0" smtClean="0">
                  <a:solidFill>
                    <a:schemeClr val="tx1"/>
                  </a:solidFill>
                </a:rPr>
                <a:t>Espagne</a:t>
              </a:r>
              <a:endParaRPr lang="fr-FR" dirty="0">
                <a:solidFill>
                  <a:schemeClr val="tx1"/>
                </a:solidFill>
              </a:endParaRPr>
            </a:p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grpSp>
          <p:nvGrpSpPr>
            <p:cNvPr id="51" name="Groupe 50"/>
            <p:cNvGrpSpPr/>
            <p:nvPr/>
          </p:nvGrpSpPr>
          <p:grpSpPr>
            <a:xfrm>
              <a:off x="2854164" y="4220555"/>
              <a:ext cx="1506321" cy="397111"/>
              <a:chOff x="1566775" y="3664891"/>
              <a:chExt cx="1506321" cy="397111"/>
            </a:xfrm>
          </p:grpSpPr>
          <p:pic>
            <p:nvPicPr>
              <p:cNvPr id="52" name="Image 51"/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66775" y="3764245"/>
                <a:ext cx="906782" cy="230237"/>
              </a:xfrm>
              <a:prstGeom prst="rect">
                <a:avLst/>
              </a:prstGeom>
            </p:spPr>
          </p:pic>
          <p:pic>
            <p:nvPicPr>
              <p:cNvPr id="53" name="Image 52"/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75985" y="3664891"/>
                <a:ext cx="397111" cy="397111"/>
              </a:xfrm>
              <a:prstGeom prst="rect">
                <a:avLst/>
              </a:prstGeom>
            </p:spPr>
          </p:pic>
        </p:grpSp>
      </p:grpSp>
      <p:grpSp>
        <p:nvGrpSpPr>
          <p:cNvPr id="54" name="Groupe 53"/>
          <p:cNvGrpSpPr/>
          <p:nvPr/>
        </p:nvGrpSpPr>
        <p:grpSpPr>
          <a:xfrm>
            <a:off x="4395765" y="5917376"/>
            <a:ext cx="1103901" cy="789247"/>
            <a:chOff x="7509440" y="3094893"/>
            <a:chExt cx="1103901" cy="789247"/>
          </a:xfrm>
        </p:grpSpPr>
        <p:sp>
          <p:nvSpPr>
            <p:cNvPr id="55" name="Rectangle 54"/>
            <p:cNvSpPr/>
            <p:nvPr/>
          </p:nvSpPr>
          <p:spPr>
            <a:xfrm>
              <a:off x="7509440" y="3094893"/>
              <a:ext cx="1103901" cy="78924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fr-FR" sz="1600" dirty="0" smtClean="0">
                  <a:solidFill>
                    <a:schemeClr val="tx1"/>
                  </a:solidFill>
                </a:rPr>
                <a:t>Hongrie</a:t>
              </a:r>
              <a:endParaRPr lang="fr-FR" sz="1600" dirty="0">
                <a:solidFill>
                  <a:schemeClr val="tx1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</p:txBody>
        </p:sp>
        <p:pic>
          <p:nvPicPr>
            <p:cNvPr id="56" name="Image 55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6017" y="3381371"/>
              <a:ext cx="487958" cy="487958"/>
            </a:xfrm>
            <a:prstGeom prst="rect">
              <a:avLst/>
            </a:prstGeom>
          </p:spPr>
        </p:pic>
        <p:pic>
          <p:nvPicPr>
            <p:cNvPr id="57" name="Image 56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7969551" y="3427836"/>
              <a:ext cx="637570" cy="405893"/>
            </a:xfrm>
            <a:prstGeom prst="rect">
              <a:avLst/>
            </a:prstGeom>
          </p:spPr>
        </p:pic>
      </p:grpSp>
      <p:grpSp>
        <p:nvGrpSpPr>
          <p:cNvPr id="58" name="Groupe 57"/>
          <p:cNvGrpSpPr/>
          <p:nvPr/>
        </p:nvGrpSpPr>
        <p:grpSpPr>
          <a:xfrm>
            <a:off x="3101426" y="5917376"/>
            <a:ext cx="1103901" cy="789247"/>
            <a:chOff x="7509441" y="3808934"/>
            <a:chExt cx="1103901" cy="789247"/>
          </a:xfrm>
        </p:grpSpPr>
        <p:sp>
          <p:nvSpPr>
            <p:cNvPr id="59" name="Rectangle 58"/>
            <p:cNvSpPr/>
            <p:nvPr/>
          </p:nvSpPr>
          <p:spPr>
            <a:xfrm>
              <a:off x="7509441" y="3808934"/>
              <a:ext cx="1103901" cy="78924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fr-FR" sz="1600" dirty="0" smtClean="0">
                  <a:solidFill>
                    <a:schemeClr val="tx1"/>
                  </a:solidFill>
                </a:rPr>
                <a:t>Italie</a:t>
              </a:r>
              <a:endParaRPr lang="fr-FR" sz="1600" dirty="0">
                <a:solidFill>
                  <a:schemeClr val="tx1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  <a:p>
              <a:pPr algn="ctr"/>
              <a:endParaRPr lang="fr-FR" sz="1600" dirty="0">
                <a:solidFill>
                  <a:schemeClr val="accent3"/>
                </a:solidFill>
              </a:endParaRPr>
            </a:p>
          </p:txBody>
        </p:sp>
        <p:pic>
          <p:nvPicPr>
            <p:cNvPr id="60" name="Picture 6">
              <a:extLst>
                <a:ext uri="{FF2B5EF4-FFF2-40B4-BE49-F238E27FC236}">
                  <a16:creationId xmlns:a16="http://schemas.microsoft.com/office/drawing/2014/main" id="{12E6D415-BD81-21B5-5AEA-D876559EE1A1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7855404" y="4155168"/>
              <a:ext cx="445408" cy="416379"/>
            </a:xfrm>
            <a:prstGeom prst="rect">
              <a:avLst/>
            </a:prstGeom>
          </p:spPr>
        </p:pic>
      </p:grpSp>
      <p:pic>
        <p:nvPicPr>
          <p:cNvPr id="61" name="Image 60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7" t="29404" r="15007" b="29867"/>
          <a:stretch/>
        </p:blipFill>
        <p:spPr>
          <a:xfrm>
            <a:off x="163071" y="3747376"/>
            <a:ext cx="512641" cy="154450"/>
          </a:xfrm>
          <a:prstGeom prst="rect">
            <a:avLst/>
          </a:prstGeom>
        </p:spPr>
      </p:pic>
      <p:sp>
        <p:nvSpPr>
          <p:cNvPr id="62" name="TextBox 1">
            <a:extLst>
              <a:ext uri="{FF2B5EF4-FFF2-40B4-BE49-F238E27FC236}">
                <a16:creationId xmlns:a16="http://schemas.microsoft.com/office/drawing/2014/main" id="{4590A156-ACA1-6F43-AF78-5628C9CCD8C7}"/>
              </a:ext>
            </a:extLst>
          </p:cNvPr>
          <p:cNvSpPr txBox="1"/>
          <p:nvPr/>
        </p:nvSpPr>
        <p:spPr>
          <a:xfrm>
            <a:off x="6401484" y="1665688"/>
            <a:ext cx="5454516" cy="147732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Char char="•"/>
            </a:pPr>
            <a:r>
              <a:rPr lang="en-US" sz="1800" dirty="0" smtClean="0">
                <a:latin typeface="+mj-lt"/>
                <a:cs typeface="Calibri"/>
              </a:rPr>
              <a:t>Des productions, des </a:t>
            </a:r>
            <a:r>
              <a:rPr lang="en-US" sz="1800" dirty="0" err="1" smtClean="0">
                <a:latin typeface="+mj-lt"/>
                <a:cs typeface="Calibri"/>
              </a:rPr>
              <a:t>contraintes</a:t>
            </a:r>
            <a:r>
              <a:rPr lang="en-US" sz="1800" dirty="0" smtClean="0">
                <a:latin typeface="+mj-lt"/>
                <a:cs typeface="Calibri"/>
              </a:rPr>
              <a:t>, des </a:t>
            </a:r>
            <a:r>
              <a:rPr lang="en-US" sz="1800" dirty="0" err="1" smtClean="0">
                <a:latin typeface="+mj-lt"/>
                <a:cs typeface="Calibri"/>
              </a:rPr>
              <a:t>pratiques</a:t>
            </a:r>
            <a:r>
              <a:rPr lang="en-US" sz="1800" dirty="0" smtClean="0">
                <a:latin typeface="+mj-lt"/>
                <a:cs typeface="Calibri"/>
              </a:rPr>
              <a:t> </a:t>
            </a:r>
            <a:r>
              <a:rPr lang="en-US" sz="1800" dirty="0" err="1" smtClean="0">
                <a:latin typeface="+mj-lt"/>
                <a:cs typeface="Calibri"/>
              </a:rPr>
              <a:t>propres</a:t>
            </a:r>
            <a:r>
              <a:rPr lang="en-US" sz="1800" dirty="0" smtClean="0">
                <a:latin typeface="+mj-lt"/>
                <a:cs typeface="Calibri"/>
              </a:rPr>
              <a:t> à </a:t>
            </a:r>
            <a:r>
              <a:rPr lang="en-US" sz="1800" dirty="0" err="1" smtClean="0">
                <a:latin typeface="+mj-lt"/>
                <a:cs typeface="Calibri"/>
              </a:rPr>
              <a:t>chaque</a:t>
            </a:r>
            <a:r>
              <a:rPr lang="en-US" sz="1800" dirty="0" smtClean="0">
                <a:latin typeface="+mj-lt"/>
                <a:cs typeface="Calibri"/>
              </a:rPr>
              <a:t> pays…</a:t>
            </a:r>
            <a:endParaRPr lang="en-US" sz="1800" dirty="0">
              <a:latin typeface="+mj-lt"/>
              <a:cs typeface="Calibri"/>
            </a:endParaRPr>
          </a:p>
          <a:p>
            <a:pPr marL="285750" indent="-285750">
              <a:buChar char="•"/>
            </a:pPr>
            <a:endParaRPr lang="en-US" sz="1800" dirty="0">
              <a:latin typeface="+mj-lt"/>
              <a:cs typeface="Calibri"/>
            </a:endParaRPr>
          </a:p>
          <a:p>
            <a:pPr marL="285750" indent="-285750">
              <a:buChar char="•"/>
            </a:pPr>
            <a:r>
              <a:rPr lang="en-US" sz="1800" dirty="0" smtClean="0">
                <a:latin typeface="+mj-lt"/>
                <a:cs typeface="Calibri"/>
              </a:rPr>
              <a:t>Des </a:t>
            </a:r>
            <a:r>
              <a:rPr lang="en-US" sz="1800" dirty="0" err="1" smtClean="0">
                <a:latin typeface="+mj-lt"/>
                <a:cs typeface="Calibri"/>
              </a:rPr>
              <a:t>freins</a:t>
            </a:r>
            <a:r>
              <a:rPr lang="en-US" sz="1800" dirty="0">
                <a:latin typeface="+mj-lt"/>
                <a:cs typeface="Calibri"/>
              </a:rPr>
              <a:t> </a:t>
            </a:r>
            <a:r>
              <a:rPr lang="en-US" sz="1800" dirty="0" smtClean="0">
                <a:latin typeface="+mj-lt"/>
                <a:cs typeface="Calibri"/>
              </a:rPr>
              <a:t>techniques, </a:t>
            </a:r>
            <a:r>
              <a:rPr lang="en-US" sz="1800" dirty="0" err="1" smtClean="0">
                <a:latin typeface="+mj-lt"/>
                <a:cs typeface="Calibri"/>
              </a:rPr>
              <a:t>économiques</a:t>
            </a:r>
            <a:r>
              <a:rPr lang="en-US" sz="1800" dirty="0" smtClean="0">
                <a:latin typeface="+mj-lt"/>
                <a:cs typeface="Calibri"/>
              </a:rPr>
              <a:t> et </a:t>
            </a:r>
            <a:r>
              <a:rPr lang="en-US" sz="1800" dirty="0" err="1" smtClean="0">
                <a:latin typeface="+mj-lt"/>
                <a:cs typeface="Calibri"/>
              </a:rPr>
              <a:t>sociologiques</a:t>
            </a:r>
            <a:r>
              <a:rPr lang="en-US" sz="1800" dirty="0" smtClean="0">
                <a:latin typeface="+mj-lt"/>
                <a:cs typeface="Calibri"/>
              </a:rPr>
              <a:t> </a:t>
            </a:r>
            <a:r>
              <a:rPr lang="en-US" sz="1800" dirty="0" err="1" smtClean="0">
                <a:latin typeface="+mj-lt"/>
                <a:cs typeface="Calibri"/>
              </a:rPr>
              <a:t>propres</a:t>
            </a:r>
            <a:r>
              <a:rPr lang="en-US" sz="1800" dirty="0" smtClean="0">
                <a:latin typeface="+mj-lt"/>
                <a:cs typeface="Calibri"/>
              </a:rPr>
              <a:t> à </a:t>
            </a:r>
            <a:r>
              <a:rPr lang="en-US" sz="1800" dirty="0" err="1" smtClean="0">
                <a:latin typeface="+mj-lt"/>
                <a:cs typeface="Calibri"/>
              </a:rPr>
              <a:t>chaque</a:t>
            </a:r>
            <a:r>
              <a:rPr lang="en-US" sz="1800" dirty="0" smtClean="0">
                <a:latin typeface="+mj-lt"/>
                <a:cs typeface="Calibri"/>
              </a:rPr>
              <a:t> </a:t>
            </a:r>
            <a:r>
              <a:rPr lang="en-US" sz="1800" dirty="0" err="1" smtClean="0">
                <a:latin typeface="+mj-lt"/>
                <a:cs typeface="Calibri"/>
              </a:rPr>
              <a:t>éleveur</a:t>
            </a:r>
            <a:r>
              <a:rPr lang="en-US" sz="1800" dirty="0" smtClean="0">
                <a:latin typeface="+mj-lt"/>
                <a:cs typeface="Calibri"/>
              </a:rPr>
              <a:t>…</a:t>
            </a:r>
            <a:endParaRPr lang="en-US" sz="1800" dirty="0">
              <a:latin typeface="+mj-lt"/>
              <a:cs typeface="Calibri"/>
            </a:endParaRPr>
          </a:p>
        </p:txBody>
      </p:sp>
      <p:pic>
        <p:nvPicPr>
          <p:cNvPr id="82" name="Picture 4">
            <a:extLst>
              <a:ext uri="{FF2B5EF4-FFF2-40B4-BE49-F238E27FC236}">
                <a16:creationId xmlns:a16="http://schemas.microsoft.com/office/drawing/2014/main" id="{B84C001A-AADB-1D9E-0922-2DFE0A64FDE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 rot="10800000" flipH="1">
            <a:off x="6171963" y="3514587"/>
            <a:ext cx="1093111" cy="1140963"/>
          </a:xfrm>
          <a:prstGeom prst="rect">
            <a:avLst/>
          </a:prstGeom>
        </p:spPr>
      </p:pic>
      <p:sp>
        <p:nvSpPr>
          <p:cNvPr id="83" name="Rectangle: Rounded Corners 12">
            <a:extLst>
              <a:ext uri="{FF2B5EF4-FFF2-40B4-BE49-F238E27FC236}">
                <a16:creationId xmlns:a16="http://schemas.microsoft.com/office/drawing/2014/main" id="{259ED41C-BAD1-8402-8712-F4BD12CFA4E0}"/>
              </a:ext>
            </a:extLst>
          </p:cNvPr>
          <p:cNvSpPr/>
          <p:nvPr/>
        </p:nvSpPr>
        <p:spPr>
          <a:xfrm>
            <a:off x="7271778" y="4695767"/>
            <a:ext cx="4584222" cy="96870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BA13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/>
          </a:p>
        </p:txBody>
      </p:sp>
      <p:sp>
        <p:nvSpPr>
          <p:cNvPr id="85" name="Rectangle 84"/>
          <p:cNvSpPr/>
          <p:nvPr/>
        </p:nvSpPr>
        <p:spPr>
          <a:xfrm>
            <a:off x="7369754" y="3694810"/>
            <a:ext cx="43882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1" dirty="0" smtClean="0">
                <a:latin typeface="+mj-lt"/>
                <a:cs typeface="Calibri"/>
              </a:rPr>
              <a:t>Tester et </a:t>
            </a:r>
            <a:r>
              <a:rPr lang="en-US" sz="1800" b="1" dirty="0" err="1" smtClean="0">
                <a:latin typeface="+mj-lt"/>
                <a:cs typeface="Calibri"/>
              </a:rPr>
              <a:t>partager</a:t>
            </a:r>
            <a:r>
              <a:rPr lang="en-US" sz="1800" b="1" dirty="0" smtClean="0">
                <a:latin typeface="+mj-lt"/>
                <a:cs typeface="Calibri"/>
              </a:rPr>
              <a:t> </a:t>
            </a:r>
            <a:r>
              <a:rPr lang="en-US" sz="1800" b="1" dirty="0">
                <a:latin typeface="+mj-lt"/>
                <a:cs typeface="Calibri"/>
              </a:rPr>
              <a:t>des </a:t>
            </a:r>
            <a:r>
              <a:rPr lang="en-US" sz="1800" b="1" dirty="0" err="1">
                <a:latin typeface="+mj-lt"/>
                <a:cs typeface="Calibri"/>
              </a:rPr>
              <a:t>méthodes</a:t>
            </a:r>
            <a:r>
              <a:rPr lang="en-US" sz="1800" b="1" dirty="0">
                <a:latin typeface="+mj-lt"/>
                <a:cs typeface="Calibri"/>
              </a:rPr>
              <a:t> pour </a:t>
            </a:r>
            <a:r>
              <a:rPr lang="en-US" sz="1800" b="1" dirty="0" err="1">
                <a:latin typeface="+mj-lt"/>
                <a:cs typeface="Calibri"/>
              </a:rPr>
              <a:t>mieux</a:t>
            </a:r>
            <a:r>
              <a:rPr lang="en-US" sz="1800" b="1" dirty="0">
                <a:latin typeface="+mj-lt"/>
                <a:cs typeface="Calibri"/>
              </a:rPr>
              <a:t> </a:t>
            </a:r>
            <a:r>
              <a:rPr lang="en-US" sz="1800" b="1" dirty="0" err="1">
                <a:latin typeface="+mj-lt"/>
                <a:cs typeface="Calibri"/>
              </a:rPr>
              <a:t>accompagner</a:t>
            </a:r>
            <a:r>
              <a:rPr lang="en-US" sz="1800" b="1" dirty="0">
                <a:latin typeface="+mj-lt"/>
                <a:cs typeface="Calibri"/>
              </a:rPr>
              <a:t> les </a:t>
            </a:r>
            <a:r>
              <a:rPr lang="en-US" sz="1800" b="1" dirty="0" err="1">
                <a:latin typeface="+mj-lt"/>
                <a:cs typeface="Calibri"/>
              </a:rPr>
              <a:t>éleveurs</a:t>
            </a:r>
            <a:r>
              <a:rPr lang="en-US" sz="1800" b="1" dirty="0">
                <a:latin typeface="+mj-lt"/>
                <a:cs typeface="Calibri"/>
              </a:rPr>
              <a:t> </a:t>
            </a:r>
          </a:p>
        </p:txBody>
      </p:sp>
      <p:sp>
        <p:nvSpPr>
          <p:cNvPr id="86" name="Rectangle 85"/>
          <p:cNvSpPr/>
          <p:nvPr/>
        </p:nvSpPr>
        <p:spPr>
          <a:xfrm>
            <a:off x="7580847" y="4852087"/>
            <a:ext cx="39720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 smtClean="0">
                <a:latin typeface="+mj-lt"/>
                <a:cs typeface="Calibri"/>
              </a:rPr>
              <a:t>Développer</a:t>
            </a:r>
            <a:r>
              <a:rPr lang="en-US" sz="1800" b="1" dirty="0" smtClean="0">
                <a:latin typeface="+mj-lt"/>
                <a:cs typeface="Calibri"/>
              </a:rPr>
              <a:t> des </a:t>
            </a:r>
            <a:r>
              <a:rPr lang="en-US" sz="1800" b="1" dirty="0" err="1" smtClean="0">
                <a:latin typeface="+mj-lt"/>
                <a:cs typeface="Calibri"/>
              </a:rPr>
              <a:t>outils</a:t>
            </a:r>
            <a:r>
              <a:rPr lang="en-US" sz="1800" b="1" dirty="0" smtClean="0">
                <a:latin typeface="+mj-lt"/>
                <a:cs typeface="Calibri"/>
              </a:rPr>
              <a:t> pour aider les </a:t>
            </a:r>
            <a:r>
              <a:rPr lang="en-US" sz="1800" b="1" dirty="0" err="1" smtClean="0">
                <a:latin typeface="+mj-lt"/>
                <a:cs typeface="Calibri"/>
              </a:rPr>
              <a:t>conseillers</a:t>
            </a:r>
            <a:r>
              <a:rPr lang="en-US" sz="1800" b="1" dirty="0" smtClean="0">
                <a:latin typeface="+mj-lt"/>
                <a:cs typeface="Calibri"/>
              </a:rPr>
              <a:t> </a:t>
            </a:r>
            <a:r>
              <a:rPr lang="en-US" sz="1800" b="1" dirty="0" err="1" smtClean="0">
                <a:latin typeface="+mj-lt"/>
                <a:cs typeface="Calibri"/>
              </a:rPr>
              <a:t>dans</a:t>
            </a:r>
            <a:r>
              <a:rPr lang="en-US" sz="1800" b="1" dirty="0" smtClean="0">
                <a:latin typeface="+mj-lt"/>
                <a:cs typeface="Calibri"/>
              </a:rPr>
              <a:t> la demarche</a:t>
            </a:r>
            <a:endParaRPr lang="en-US" sz="1800" b="1" dirty="0">
              <a:latin typeface="+mj-lt"/>
              <a:cs typeface="Calibri"/>
            </a:endParaRPr>
          </a:p>
        </p:txBody>
      </p:sp>
      <p:pic>
        <p:nvPicPr>
          <p:cNvPr id="87" name="Graphic 5" descr="Ampoule et engrenage avec un remplissage uni">
            <a:extLst>
              <a:ext uri="{FF2B5EF4-FFF2-40B4-BE49-F238E27FC236}">
                <a16:creationId xmlns:a16="http://schemas.microsoft.com/office/drawing/2014/main" id="{C930F8B8-D10F-1BC7-6B4B-DCD0442D7C2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=""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1242685" y="3996329"/>
            <a:ext cx="1030675" cy="1055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231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: Rounded Corners 12">
            <a:extLst>
              <a:ext uri="{FF2B5EF4-FFF2-40B4-BE49-F238E27FC236}">
                <a16:creationId xmlns:a16="http://schemas.microsoft.com/office/drawing/2014/main" id="{259ED41C-BAD1-8402-8712-F4BD12CFA4E0}"/>
              </a:ext>
            </a:extLst>
          </p:cNvPr>
          <p:cNvSpPr/>
          <p:nvPr/>
        </p:nvSpPr>
        <p:spPr>
          <a:xfrm>
            <a:off x="7271778" y="4835951"/>
            <a:ext cx="4584222" cy="125403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BA13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/>
          </a:p>
        </p:txBody>
      </p:sp>
      <p:sp>
        <p:nvSpPr>
          <p:cNvPr id="35" name="Rectangle: Rounded Corners 12">
            <a:extLst>
              <a:ext uri="{FF2B5EF4-FFF2-40B4-BE49-F238E27FC236}">
                <a16:creationId xmlns:a16="http://schemas.microsoft.com/office/drawing/2014/main" id="{259ED41C-BAD1-8402-8712-F4BD12CFA4E0}"/>
              </a:ext>
            </a:extLst>
          </p:cNvPr>
          <p:cNvSpPr/>
          <p:nvPr/>
        </p:nvSpPr>
        <p:spPr>
          <a:xfrm>
            <a:off x="919193" y="1160662"/>
            <a:ext cx="4584222" cy="492932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BA13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5555D7B-50E1-2BF0-9108-6BBB8C302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Des résultats positifs et une biosécurité améliorée !</a:t>
            </a:r>
            <a:endParaRPr lang="fr-FR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128E9F-7D03-AB3E-12D9-CF708107EA3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EBC2350-ADC0-CDFA-CF93-B42AE469DED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dirty="0" smtClean="0"/>
              <a:t>Le projet </a:t>
            </a:r>
            <a:r>
              <a:rPr lang="fr-FR" dirty="0" err="1" smtClean="0"/>
              <a:t>NetPoulSafe</a:t>
            </a:r>
            <a:r>
              <a:rPr lang="fr-FR" dirty="0" smtClean="0"/>
              <a:t>– </a:t>
            </a:r>
            <a:r>
              <a:rPr lang="fr-FR" dirty="0"/>
              <a:t>SIA 2024 </a:t>
            </a:r>
            <a:r>
              <a:rPr lang="fr-FR" dirty="0" smtClean="0"/>
              <a:t>01/03/2024</a:t>
            </a:r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59AAEC-278B-77E6-6884-464EC1645F0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4</a:t>
            </a:fld>
            <a:endParaRPr lang="fr-FR"/>
          </a:p>
        </p:txBody>
      </p:sp>
      <p:pic>
        <p:nvPicPr>
          <p:cNvPr id="21" name="Image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8" t="31990" r="16044" b="31816"/>
          <a:stretch/>
        </p:blipFill>
        <p:spPr>
          <a:xfrm>
            <a:off x="1066800" y="6394210"/>
            <a:ext cx="1259840" cy="341651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83260"/>
            <a:ext cx="1078711" cy="1026851"/>
          </a:xfrm>
          <a:prstGeom prst="rect">
            <a:avLst/>
          </a:prstGeom>
        </p:spPr>
      </p:pic>
      <p:grpSp>
        <p:nvGrpSpPr>
          <p:cNvPr id="7" name="Groupe 6"/>
          <p:cNvGrpSpPr/>
          <p:nvPr/>
        </p:nvGrpSpPr>
        <p:grpSpPr>
          <a:xfrm>
            <a:off x="1268130" y="2576753"/>
            <a:ext cx="3853322" cy="3270830"/>
            <a:chOff x="1260817" y="2134741"/>
            <a:chExt cx="3853322" cy="3270830"/>
          </a:xfrm>
        </p:grpSpPr>
        <p:sp>
          <p:nvSpPr>
            <p:cNvPr id="27" name="TextBox 3">
              <a:extLst>
                <a:ext uri="{FF2B5EF4-FFF2-40B4-BE49-F238E27FC236}">
                  <a16:creationId xmlns:a16="http://schemas.microsoft.com/office/drawing/2014/main" id="{8C95B5A0-E636-9B2E-9A3E-082295C6B148}"/>
                </a:ext>
              </a:extLst>
            </p:cNvPr>
            <p:cNvSpPr txBox="1"/>
            <p:nvPr/>
          </p:nvSpPr>
          <p:spPr>
            <a:xfrm>
              <a:off x="1267445" y="2134741"/>
              <a:ext cx="3846694" cy="584775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/>
              <a:r>
                <a:rPr lang="en-US" sz="1600" dirty="0" smtClean="0">
                  <a:latin typeface="+mj-lt"/>
                  <a:cs typeface="Calibri"/>
                </a:rPr>
                <a:t>130 </a:t>
              </a:r>
              <a:r>
                <a:rPr lang="en-US" sz="1600" dirty="0" err="1">
                  <a:latin typeface="+mj-lt"/>
                  <a:cs typeface="Calibri"/>
                </a:rPr>
                <a:t>fermes</a:t>
              </a:r>
              <a:r>
                <a:rPr lang="en-US" sz="1600" dirty="0">
                  <a:latin typeface="+mj-lt"/>
                  <a:cs typeface="Calibri"/>
                </a:rPr>
                <a:t> </a:t>
              </a:r>
              <a:r>
                <a:rPr lang="en-US" sz="1600" dirty="0" err="1">
                  <a:latin typeface="+mj-lt"/>
                  <a:cs typeface="Calibri"/>
                </a:rPr>
                <a:t>pilotes</a:t>
              </a:r>
              <a:r>
                <a:rPr lang="en-US" sz="1600" dirty="0">
                  <a:latin typeface="+mj-lt"/>
                  <a:cs typeface="Calibri"/>
                </a:rPr>
                <a:t> </a:t>
              </a:r>
              <a:r>
                <a:rPr lang="en-US" sz="1600" dirty="0" err="1">
                  <a:latin typeface="+mj-lt"/>
                  <a:cs typeface="Calibri"/>
                </a:rPr>
                <a:t>recrutées</a:t>
              </a:r>
              <a:r>
                <a:rPr lang="en-US" sz="1600" dirty="0">
                  <a:latin typeface="+mj-lt"/>
                  <a:cs typeface="Calibri"/>
                </a:rPr>
                <a:t> dans les 7 pays </a:t>
              </a:r>
              <a:r>
                <a:rPr lang="en-US" sz="1600" dirty="0" err="1">
                  <a:latin typeface="+mj-lt"/>
                  <a:cs typeface="Calibri"/>
                </a:rPr>
                <a:t>européens</a:t>
              </a:r>
              <a:endParaRPr lang="en-US" sz="1600" dirty="0">
                <a:latin typeface="+mj-lt"/>
                <a:cs typeface="Calibri"/>
              </a:endParaRPr>
            </a:p>
          </p:txBody>
        </p:sp>
        <p:sp>
          <p:nvSpPr>
            <p:cNvPr id="28" name="TextBox 3">
              <a:extLst>
                <a:ext uri="{FF2B5EF4-FFF2-40B4-BE49-F238E27FC236}">
                  <a16:creationId xmlns:a16="http://schemas.microsoft.com/office/drawing/2014/main" id="{6CE7A306-E3C1-4C14-AB3E-C696A6DD4897}"/>
                </a:ext>
              </a:extLst>
            </p:cNvPr>
            <p:cNvSpPr txBox="1"/>
            <p:nvPr/>
          </p:nvSpPr>
          <p:spPr>
            <a:xfrm>
              <a:off x="1260817" y="3372182"/>
              <a:ext cx="3846694" cy="584775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/>
              <a:r>
                <a:rPr lang="en-US" sz="1600" dirty="0">
                  <a:latin typeface="+mj-lt"/>
                  <a:cs typeface="Calibri"/>
                </a:rPr>
                <a:t>Un début difficile </a:t>
              </a:r>
              <a:r>
                <a:rPr lang="en-US" sz="1600" dirty="0" err="1">
                  <a:latin typeface="+mj-lt"/>
                  <a:cs typeface="Calibri"/>
                </a:rPr>
                <a:t>en</a:t>
              </a:r>
              <a:r>
                <a:rPr lang="en-US" sz="1600" dirty="0">
                  <a:latin typeface="+mj-lt"/>
                  <a:cs typeface="Calibri"/>
                </a:rPr>
                <a:t> </a:t>
              </a:r>
              <a:r>
                <a:rPr lang="en-US" sz="1600" dirty="0" err="1">
                  <a:latin typeface="+mj-lt"/>
                  <a:cs typeface="Calibri"/>
                </a:rPr>
                <a:t>pleine</a:t>
              </a:r>
              <a:r>
                <a:rPr lang="en-US" sz="1600" dirty="0">
                  <a:latin typeface="+mj-lt"/>
                  <a:cs typeface="Calibri"/>
                </a:rPr>
                <a:t> crise </a:t>
              </a:r>
              <a:r>
                <a:rPr lang="en-US" sz="1600" dirty="0" err="1">
                  <a:latin typeface="+mj-lt"/>
                  <a:cs typeface="Calibri"/>
                </a:rPr>
                <a:t>d'influenza</a:t>
              </a:r>
              <a:r>
                <a:rPr lang="en-US" sz="1600" dirty="0">
                  <a:latin typeface="+mj-lt"/>
                  <a:cs typeface="Calibri"/>
                </a:rPr>
                <a:t>, des </a:t>
              </a:r>
              <a:r>
                <a:rPr lang="en-US" sz="1600" dirty="0" err="1">
                  <a:latin typeface="+mj-lt"/>
                  <a:cs typeface="Calibri"/>
                </a:rPr>
                <a:t>éleveurs</a:t>
              </a:r>
              <a:r>
                <a:rPr lang="en-US" sz="1600" dirty="0">
                  <a:latin typeface="+mj-lt"/>
                  <a:cs typeface="Calibri"/>
                </a:rPr>
                <a:t> </a:t>
              </a:r>
              <a:r>
                <a:rPr lang="en-US" sz="1600" dirty="0" err="1">
                  <a:latin typeface="+mj-lt"/>
                  <a:cs typeface="Calibri"/>
                </a:rPr>
                <a:t>réticents</a:t>
              </a:r>
              <a:r>
                <a:rPr lang="en-US" sz="1600" dirty="0" smtClean="0">
                  <a:latin typeface="+mj-lt"/>
                  <a:cs typeface="Calibri"/>
                </a:rPr>
                <a:t>...</a:t>
              </a:r>
              <a:endParaRPr lang="en-US" sz="1600" dirty="0">
                <a:latin typeface="+mj-lt"/>
                <a:cs typeface="Calibri"/>
              </a:endParaRPr>
            </a:p>
          </p:txBody>
        </p:sp>
        <p:sp>
          <p:nvSpPr>
            <p:cNvPr id="29" name="TextBox 3">
              <a:extLst>
                <a:ext uri="{FF2B5EF4-FFF2-40B4-BE49-F238E27FC236}">
                  <a16:creationId xmlns:a16="http://schemas.microsoft.com/office/drawing/2014/main" id="{3773FA07-337A-C472-8EEF-5A3323EFB82E}"/>
                </a:ext>
              </a:extLst>
            </p:cNvPr>
            <p:cNvSpPr txBox="1"/>
            <p:nvPr/>
          </p:nvSpPr>
          <p:spPr>
            <a:xfrm>
              <a:off x="1260817" y="4574574"/>
              <a:ext cx="3846694" cy="830997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/>
              <a:r>
                <a:rPr lang="en-US" sz="1600" b="1" dirty="0">
                  <a:latin typeface="+mj-lt"/>
                  <a:cs typeface="Calibri"/>
                </a:rPr>
                <a:t>Pour </a:t>
              </a:r>
              <a:r>
                <a:rPr lang="en-US" sz="1600" b="1" dirty="0" err="1">
                  <a:latin typeface="+mj-lt"/>
                  <a:cs typeface="Calibri"/>
                </a:rPr>
                <a:t>aboutir</a:t>
              </a:r>
              <a:r>
                <a:rPr lang="en-US" sz="1600" b="1" dirty="0">
                  <a:latin typeface="+mj-lt"/>
                  <a:cs typeface="Calibri"/>
                </a:rPr>
                <a:t> </a:t>
              </a:r>
              <a:r>
                <a:rPr lang="en-US" sz="1600" b="1" dirty="0" smtClean="0">
                  <a:latin typeface="+mj-lt"/>
                  <a:cs typeface="Calibri"/>
                </a:rPr>
                <a:t>à 75% </a:t>
              </a:r>
              <a:r>
                <a:rPr lang="en-US" sz="1600" b="1" dirty="0">
                  <a:latin typeface="+mj-lt"/>
                  <a:cs typeface="Calibri"/>
                </a:rPr>
                <a:t>de </a:t>
              </a:r>
              <a:r>
                <a:rPr lang="en-US" sz="1600" b="1" dirty="0" err="1">
                  <a:latin typeface="+mj-lt"/>
                  <a:cs typeface="Calibri"/>
                </a:rPr>
                <a:t>fermes</a:t>
              </a:r>
              <a:r>
                <a:rPr lang="en-US" sz="1600" b="1" dirty="0">
                  <a:latin typeface="+mj-lt"/>
                  <a:cs typeface="Calibri"/>
                </a:rPr>
                <a:t> </a:t>
              </a:r>
              <a:r>
                <a:rPr lang="en-US" sz="1600" b="1" dirty="0" err="1">
                  <a:latin typeface="+mj-lt"/>
                  <a:cs typeface="Calibri"/>
                </a:rPr>
                <a:t>ayant</a:t>
              </a:r>
              <a:r>
                <a:rPr lang="en-US" sz="1600" b="1" dirty="0">
                  <a:latin typeface="+mj-lt"/>
                  <a:cs typeface="Calibri"/>
                </a:rPr>
                <a:t> mis </a:t>
              </a:r>
              <a:r>
                <a:rPr lang="en-US" sz="1600" b="1" dirty="0" err="1">
                  <a:latin typeface="+mj-lt"/>
                  <a:cs typeface="Calibri"/>
                </a:rPr>
                <a:t>en</a:t>
              </a:r>
              <a:r>
                <a:rPr lang="en-US" sz="1600" b="1" dirty="0">
                  <a:latin typeface="+mj-lt"/>
                  <a:cs typeface="Calibri"/>
                </a:rPr>
                <a:t> place des </a:t>
              </a:r>
              <a:r>
                <a:rPr lang="en-US" sz="1600" b="1" dirty="0" err="1">
                  <a:latin typeface="+mj-lt"/>
                  <a:cs typeface="Calibri"/>
                </a:rPr>
                <a:t>changements</a:t>
              </a:r>
              <a:r>
                <a:rPr lang="en-US" sz="1600" b="1" dirty="0">
                  <a:latin typeface="+mj-lt"/>
                  <a:cs typeface="Calibri"/>
                </a:rPr>
                <a:t> de </a:t>
              </a:r>
              <a:r>
                <a:rPr lang="en-US" sz="1600" b="1" dirty="0" err="1">
                  <a:latin typeface="+mj-lt"/>
                  <a:cs typeface="Calibri"/>
                </a:rPr>
                <a:t>biosécurité</a:t>
              </a:r>
              <a:r>
                <a:rPr lang="en-US" sz="1600" b="1" dirty="0">
                  <a:latin typeface="+mj-lt"/>
                  <a:cs typeface="Calibri"/>
                </a:rPr>
                <a:t> !</a:t>
              </a:r>
            </a:p>
          </p:txBody>
        </p:sp>
        <p:cxnSp>
          <p:nvCxnSpPr>
            <p:cNvPr id="30" name="Straight Arrow Connector 11">
              <a:extLst>
                <a:ext uri="{FF2B5EF4-FFF2-40B4-BE49-F238E27FC236}">
                  <a16:creationId xmlns:a16="http://schemas.microsoft.com/office/drawing/2014/main" id="{A91F2C94-68EA-7332-AE67-1D7F43F61752}"/>
                </a:ext>
              </a:extLst>
            </p:cNvPr>
            <p:cNvCxnSpPr/>
            <p:nvPr/>
          </p:nvCxnSpPr>
          <p:spPr>
            <a:xfrm>
              <a:off x="3187478" y="2819070"/>
              <a:ext cx="3314" cy="483705"/>
            </a:xfrm>
            <a:prstGeom prst="straightConnector1">
              <a:avLst/>
            </a:prstGeom>
            <a:ln>
              <a:solidFill>
                <a:srgbClr val="FBA13F"/>
              </a:solidFill>
              <a:tailEnd type="triangle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Straight Arrow Connector 11">
              <a:extLst>
                <a:ext uri="{FF2B5EF4-FFF2-40B4-BE49-F238E27FC236}">
                  <a16:creationId xmlns:a16="http://schemas.microsoft.com/office/drawing/2014/main" id="{A91F2C94-68EA-7332-AE67-1D7F43F61752}"/>
                </a:ext>
              </a:extLst>
            </p:cNvPr>
            <p:cNvCxnSpPr/>
            <p:nvPr/>
          </p:nvCxnSpPr>
          <p:spPr>
            <a:xfrm>
              <a:off x="3184164" y="4028496"/>
              <a:ext cx="3314" cy="483705"/>
            </a:xfrm>
            <a:prstGeom prst="straightConnector1">
              <a:avLst/>
            </a:prstGeom>
            <a:ln>
              <a:solidFill>
                <a:srgbClr val="FBA13F"/>
              </a:solidFill>
              <a:tailEnd type="triangle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490" y="4976169"/>
            <a:ext cx="1649785" cy="1720999"/>
          </a:xfrm>
          <a:prstGeom prst="rect">
            <a:avLst/>
          </a:prstGeom>
        </p:spPr>
      </p:pic>
      <p:sp>
        <p:nvSpPr>
          <p:cNvPr id="33" name="TextBox 3">
            <a:extLst>
              <a:ext uri="{FF2B5EF4-FFF2-40B4-BE49-F238E27FC236}">
                <a16:creationId xmlns:a16="http://schemas.microsoft.com/office/drawing/2014/main" id="{1E2A2B90-8E09-7574-D607-6A442B682E02}"/>
              </a:ext>
            </a:extLst>
          </p:cNvPr>
          <p:cNvSpPr txBox="1"/>
          <p:nvPr/>
        </p:nvSpPr>
        <p:spPr>
          <a:xfrm>
            <a:off x="4818402" y="5425003"/>
            <a:ext cx="1758617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 dirty="0" smtClean="0">
                <a:latin typeface="+mj-lt"/>
                <a:cs typeface="Calibri"/>
              </a:rPr>
              <a:t>69% </a:t>
            </a:r>
            <a:r>
              <a:rPr lang="en-US" sz="1600" b="1" dirty="0" err="1" smtClean="0">
                <a:latin typeface="+mj-lt"/>
                <a:cs typeface="Calibri"/>
              </a:rPr>
              <a:t>d’amélioration</a:t>
            </a:r>
            <a:endParaRPr lang="en-US" sz="1600" b="1" dirty="0">
              <a:latin typeface="+mj-lt"/>
              <a:cs typeface="Calibri"/>
            </a:endParaRPr>
          </a:p>
        </p:txBody>
      </p:sp>
      <p:sp>
        <p:nvSpPr>
          <p:cNvPr id="8" name="Flèche droite 7"/>
          <p:cNvSpPr/>
          <p:nvPr/>
        </p:nvSpPr>
        <p:spPr>
          <a:xfrm>
            <a:off x="5979538" y="3431515"/>
            <a:ext cx="978408" cy="484632"/>
          </a:xfrm>
          <a:prstGeom prst="rightArrow">
            <a:avLst/>
          </a:prstGeom>
          <a:solidFill>
            <a:srgbClr val="FBA13F"/>
          </a:solidFill>
          <a:ln>
            <a:solidFill>
              <a:srgbClr val="FBA1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TextBox 3">
            <a:extLst>
              <a:ext uri="{FF2B5EF4-FFF2-40B4-BE49-F238E27FC236}">
                <a16:creationId xmlns:a16="http://schemas.microsoft.com/office/drawing/2014/main" id="{8C95B5A0-E636-9B2E-9A3E-082295C6B148}"/>
              </a:ext>
            </a:extLst>
          </p:cNvPr>
          <p:cNvSpPr txBox="1"/>
          <p:nvPr/>
        </p:nvSpPr>
        <p:spPr>
          <a:xfrm>
            <a:off x="7387108" y="1482629"/>
            <a:ext cx="4202412" cy="313932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n-US" sz="1800" dirty="0" smtClean="0">
                <a:latin typeface="+mj-lt"/>
                <a:cs typeface="Calibri"/>
              </a:rPr>
              <a:t>Un travail </a:t>
            </a:r>
            <a:r>
              <a:rPr lang="en-US" sz="1800" dirty="0" err="1" smtClean="0">
                <a:latin typeface="+mj-lt"/>
                <a:cs typeface="Calibri"/>
              </a:rPr>
              <a:t>commun</a:t>
            </a:r>
            <a:r>
              <a:rPr lang="en-US" sz="1800" dirty="0" smtClean="0">
                <a:latin typeface="+mj-lt"/>
                <a:cs typeface="Calibri"/>
              </a:rPr>
              <a:t> pour </a:t>
            </a:r>
            <a:r>
              <a:rPr lang="en-US" sz="1800" dirty="0" err="1" smtClean="0">
                <a:latin typeface="+mj-lt"/>
                <a:cs typeface="Calibri"/>
              </a:rPr>
              <a:t>produire</a:t>
            </a:r>
            <a:r>
              <a:rPr lang="en-US" sz="1800" dirty="0" smtClean="0">
                <a:latin typeface="+mj-lt"/>
                <a:cs typeface="Calibri"/>
              </a:rPr>
              <a:t> des </a:t>
            </a:r>
            <a:r>
              <a:rPr lang="en-US" sz="1800" dirty="0" err="1" smtClean="0">
                <a:latin typeface="+mj-lt"/>
                <a:cs typeface="Calibri"/>
              </a:rPr>
              <a:t>ressources</a:t>
            </a:r>
            <a:r>
              <a:rPr lang="en-US" sz="1800" dirty="0" smtClean="0">
                <a:latin typeface="+mj-lt"/>
                <a:cs typeface="Calibri"/>
              </a:rPr>
              <a:t> et </a:t>
            </a:r>
            <a:r>
              <a:rPr lang="en-US" sz="1800" dirty="0" err="1" smtClean="0">
                <a:latin typeface="+mj-lt"/>
                <a:cs typeface="Calibri"/>
              </a:rPr>
              <a:t>outils</a:t>
            </a:r>
            <a:r>
              <a:rPr lang="en-US" sz="1800" dirty="0" smtClean="0">
                <a:latin typeface="+mj-lt"/>
                <a:cs typeface="Calibri"/>
              </a:rPr>
              <a:t> </a:t>
            </a:r>
            <a:r>
              <a:rPr lang="en-US" sz="1800" dirty="0" err="1" smtClean="0">
                <a:latin typeface="+mj-lt"/>
                <a:cs typeface="Calibri"/>
              </a:rPr>
              <a:t>accessibles</a:t>
            </a:r>
            <a:r>
              <a:rPr lang="en-US" sz="1800" dirty="0" smtClean="0">
                <a:latin typeface="+mj-lt"/>
                <a:cs typeface="Calibri"/>
              </a:rPr>
              <a:t> au plus grand </a:t>
            </a:r>
            <a:r>
              <a:rPr lang="en-US" sz="1800" dirty="0" err="1" smtClean="0">
                <a:latin typeface="+mj-lt"/>
                <a:cs typeface="Calibri"/>
              </a:rPr>
              <a:t>nombre</a:t>
            </a:r>
            <a:r>
              <a:rPr lang="en-US" sz="1800" dirty="0" smtClean="0">
                <a:latin typeface="+mj-lt"/>
                <a:cs typeface="Calibri"/>
              </a:rPr>
              <a:t> </a:t>
            </a:r>
            <a:r>
              <a:rPr lang="en-US" sz="1800" dirty="0" err="1" smtClean="0">
                <a:latin typeface="+mj-lt"/>
                <a:cs typeface="Calibri"/>
              </a:rPr>
              <a:t>en</a:t>
            </a:r>
            <a:r>
              <a:rPr lang="en-US" sz="1800" dirty="0" smtClean="0">
                <a:latin typeface="+mj-lt"/>
                <a:cs typeface="Calibri"/>
              </a:rPr>
              <a:t> 7 </a:t>
            </a:r>
            <a:r>
              <a:rPr lang="en-US" sz="1800" dirty="0" err="1" smtClean="0">
                <a:latin typeface="+mj-lt"/>
                <a:cs typeface="Calibri"/>
              </a:rPr>
              <a:t>langues</a:t>
            </a:r>
            <a:r>
              <a:rPr lang="en-US" sz="1800" dirty="0" smtClean="0">
                <a:latin typeface="+mj-lt"/>
                <a:cs typeface="Calibri"/>
              </a:rPr>
              <a:t> :</a:t>
            </a:r>
          </a:p>
          <a:p>
            <a:pPr algn="ctr"/>
            <a:endParaRPr lang="en-US" sz="1800" dirty="0" smtClean="0">
              <a:latin typeface="+mj-lt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+mj-lt"/>
                <a:cs typeface="Calibri"/>
              </a:rPr>
              <a:t>50 factsheets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+mj-lt"/>
                <a:cs typeface="Calibri"/>
              </a:rPr>
              <a:t>25 podcasts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+mj-lt"/>
                <a:cs typeface="Calibri"/>
              </a:rPr>
              <a:t>40 </a:t>
            </a:r>
            <a:r>
              <a:rPr lang="en-US" sz="1800" dirty="0" err="1" smtClean="0">
                <a:latin typeface="+mj-lt"/>
                <a:cs typeface="Calibri"/>
              </a:rPr>
              <a:t>vidéos</a:t>
            </a:r>
            <a:endParaRPr lang="en-US" sz="1800" dirty="0" smtClean="0">
              <a:latin typeface="+mj-lt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+mj-lt"/>
                <a:cs typeface="Calibri"/>
              </a:rPr>
              <a:t>7 MOOCs sur la </a:t>
            </a:r>
            <a:r>
              <a:rPr lang="en-US" sz="1800" dirty="0" err="1" smtClean="0">
                <a:latin typeface="+mj-lt"/>
                <a:cs typeface="Calibri"/>
              </a:rPr>
              <a:t>biosécurité</a:t>
            </a:r>
            <a:endParaRPr lang="en-US" sz="1800" dirty="0" smtClean="0">
              <a:latin typeface="+mj-lt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+mj-lt"/>
                <a:cs typeface="Calibri"/>
              </a:rPr>
              <a:t>1 e-learning pour les </a:t>
            </a:r>
            <a:r>
              <a:rPr lang="en-US" sz="1800" dirty="0" err="1" smtClean="0">
                <a:latin typeface="+mj-lt"/>
                <a:cs typeface="Calibri"/>
              </a:rPr>
              <a:t>attrapeurs</a:t>
            </a:r>
            <a:endParaRPr lang="en-US" sz="1800" dirty="0" smtClean="0">
              <a:latin typeface="+mj-lt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+mj-lt"/>
                <a:cs typeface="Calibri"/>
              </a:rPr>
              <a:t>&gt; 20 articles techniques et </a:t>
            </a:r>
            <a:r>
              <a:rPr lang="en-US" sz="1800" dirty="0" err="1" smtClean="0">
                <a:latin typeface="+mj-lt"/>
                <a:cs typeface="Calibri"/>
              </a:rPr>
              <a:t>scientifiques</a:t>
            </a:r>
            <a:r>
              <a:rPr lang="en-US" sz="1800" dirty="0" smtClean="0">
                <a:latin typeface="+mj-lt"/>
                <a:cs typeface="Calibri"/>
              </a:rPr>
              <a:t>...</a:t>
            </a:r>
          </a:p>
        </p:txBody>
      </p:sp>
      <p:sp>
        <p:nvSpPr>
          <p:cNvPr id="43" name="TextBox 3">
            <a:extLst>
              <a:ext uri="{FF2B5EF4-FFF2-40B4-BE49-F238E27FC236}">
                <a16:creationId xmlns:a16="http://schemas.microsoft.com/office/drawing/2014/main" id="{8C95B5A0-E636-9B2E-9A3E-082295C6B148}"/>
              </a:ext>
            </a:extLst>
          </p:cNvPr>
          <p:cNvSpPr txBox="1"/>
          <p:nvPr/>
        </p:nvSpPr>
        <p:spPr>
          <a:xfrm>
            <a:off x="922479" y="1300393"/>
            <a:ext cx="4584221" cy="92333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800" b="1" dirty="0" smtClean="0">
                <a:solidFill>
                  <a:srgbClr val="FBA13F"/>
                </a:solidFill>
                <a:latin typeface="+mn-lt"/>
                <a:cs typeface="Calibri"/>
              </a:rPr>
              <a:t>Test de </a:t>
            </a:r>
            <a:r>
              <a:rPr lang="en-US" sz="1800" b="1" dirty="0" err="1" smtClean="0">
                <a:solidFill>
                  <a:srgbClr val="FBA13F"/>
                </a:solidFill>
                <a:latin typeface="+mn-lt"/>
                <a:cs typeface="Calibri"/>
              </a:rPr>
              <a:t>mesures</a:t>
            </a:r>
            <a:r>
              <a:rPr lang="en-US" sz="1800" b="1" dirty="0" smtClean="0">
                <a:solidFill>
                  <a:srgbClr val="FBA13F"/>
                </a:solidFill>
                <a:latin typeface="+mn-lt"/>
                <a:cs typeface="Calibri"/>
              </a:rPr>
              <a:t> </a:t>
            </a:r>
            <a:r>
              <a:rPr lang="en-US" sz="1800" b="1" dirty="0" err="1" smtClean="0">
                <a:solidFill>
                  <a:srgbClr val="FBA13F"/>
                </a:solidFill>
                <a:latin typeface="+mn-lt"/>
                <a:cs typeface="Calibri"/>
              </a:rPr>
              <a:t>d’accompagnement</a:t>
            </a:r>
            <a:r>
              <a:rPr lang="en-US" sz="1800" b="1" dirty="0" smtClean="0">
                <a:solidFill>
                  <a:srgbClr val="FBA13F"/>
                </a:solidFill>
                <a:latin typeface="+mn-lt"/>
                <a:cs typeface="Calibri"/>
              </a:rPr>
              <a:t> (coaching, </a:t>
            </a:r>
            <a:r>
              <a:rPr lang="en-US" sz="1800" b="1" dirty="0" err="1" smtClean="0">
                <a:solidFill>
                  <a:srgbClr val="FBA13F"/>
                </a:solidFill>
                <a:latin typeface="+mn-lt"/>
                <a:cs typeface="Calibri"/>
              </a:rPr>
              <a:t>groupes</a:t>
            </a:r>
            <a:r>
              <a:rPr lang="en-US" sz="1800" b="1" dirty="0" smtClean="0">
                <a:solidFill>
                  <a:srgbClr val="FBA13F"/>
                </a:solidFill>
                <a:latin typeface="+mn-lt"/>
                <a:cs typeface="Calibri"/>
              </a:rPr>
              <a:t> de discussion, formations…)</a:t>
            </a:r>
            <a:endParaRPr lang="en-US" sz="1800" b="1" dirty="0">
              <a:solidFill>
                <a:srgbClr val="FBA13F"/>
              </a:solidFill>
              <a:latin typeface="+mn-lt"/>
              <a:cs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08329" y="4985892"/>
            <a:ext cx="4111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b="1" dirty="0" err="1" smtClean="0">
                <a:cs typeface="Calibri"/>
                <a:sym typeface="Wingdings" panose="05000000000000000000" pitchFamily="2" charset="2"/>
              </a:rPr>
              <a:t>Disseminer</a:t>
            </a:r>
            <a:r>
              <a:rPr lang="en-US" sz="1800" b="1" dirty="0" smtClean="0">
                <a:cs typeface="Calibri"/>
                <a:sym typeface="Wingdings" panose="05000000000000000000" pitchFamily="2" charset="2"/>
              </a:rPr>
              <a:t> </a:t>
            </a:r>
            <a:r>
              <a:rPr lang="en-US" sz="1800" b="1" dirty="0" err="1">
                <a:cs typeface="Calibri"/>
                <a:sym typeface="Wingdings" panose="05000000000000000000" pitchFamily="2" charset="2"/>
              </a:rPr>
              <a:t>largement</a:t>
            </a:r>
            <a:r>
              <a:rPr lang="en-US" sz="1800" b="1" dirty="0">
                <a:cs typeface="Calibri"/>
                <a:sym typeface="Wingdings" panose="05000000000000000000" pitchFamily="2" charset="2"/>
              </a:rPr>
              <a:t> et à long </a:t>
            </a:r>
            <a:r>
              <a:rPr lang="en-US" sz="1800" b="1" dirty="0" err="1">
                <a:cs typeface="Calibri"/>
                <a:sym typeface="Wingdings" panose="05000000000000000000" pitchFamily="2" charset="2"/>
              </a:rPr>
              <a:t>terme</a:t>
            </a:r>
            <a:r>
              <a:rPr lang="en-US" sz="1800" b="1" dirty="0">
                <a:cs typeface="Calibri"/>
                <a:sym typeface="Wingdings" panose="05000000000000000000" pitchFamily="2" charset="2"/>
              </a:rPr>
              <a:t> les </a:t>
            </a:r>
            <a:r>
              <a:rPr lang="en-US" sz="1800" b="1" dirty="0" err="1">
                <a:cs typeface="Calibri"/>
                <a:sym typeface="Wingdings" panose="05000000000000000000" pitchFamily="2" charset="2"/>
              </a:rPr>
              <a:t>meilleures</a:t>
            </a:r>
            <a:r>
              <a:rPr lang="en-US" sz="1800" b="1" dirty="0">
                <a:cs typeface="Calibri"/>
                <a:sym typeface="Wingdings" panose="05000000000000000000" pitchFamily="2" charset="2"/>
              </a:rPr>
              <a:t> </a:t>
            </a:r>
            <a:r>
              <a:rPr lang="en-US" sz="1800" b="1" dirty="0" err="1">
                <a:cs typeface="Calibri"/>
                <a:sym typeface="Wingdings" panose="05000000000000000000" pitchFamily="2" charset="2"/>
              </a:rPr>
              <a:t>pratiques</a:t>
            </a:r>
            <a:r>
              <a:rPr lang="en-US" sz="1800" b="1" dirty="0">
                <a:cs typeface="Calibri"/>
                <a:sym typeface="Wingdings" panose="05000000000000000000" pitchFamily="2" charset="2"/>
              </a:rPr>
              <a:t> de </a:t>
            </a:r>
            <a:r>
              <a:rPr lang="en-US" sz="1800" b="1" dirty="0" err="1">
                <a:cs typeface="Calibri"/>
                <a:sym typeface="Wingdings" panose="05000000000000000000" pitchFamily="2" charset="2"/>
              </a:rPr>
              <a:t>biosécurité</a:t>
            </a:r>
            <a:r>
              <a:rPr lang="en-US" sz="1800" b="1" dirty="0">
                <a:cs typeface="Calibri"/>
                <a:sym typeface="Wingdings" panose="05000000000000000000" pitchFamily="2" charset="2"/>
              </a:rPr>
              <a:t> et </a:t>
            </a:r>
            <a:r>
              <a:rPr lang="en-US" sz="1800" b="1" dirty="0" err="1">
                <a:cs typeface="Calibri"/>
                <a:sym typeface="Wingdings" panose="05000000000000000000" pitchFamily="2" charset="2"/>
              </a:rPr>
              <a:t>d’accompagnement</a:t>
            </a:r>
            <a:r>
              <a:rPr lang="en-US" sz="1800" b="1" dirty="0">
                <a:cs typeface="Calibri"/>
                <a:sym typeface="Wingdings" panose="05000000000000000000" pitchFamily="2" charset="2"/>
              </a:rPr>
              <a:t> !</a:t>
            </a:r>
            <a:endParaRPr lang="en-US" sz="18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548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128E9F-7D03-AB3E-12D9-CF708107EA3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EBC2350-ADC0-CDFA-CF93-B42AE469DED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dirty="0" smtClean="0"/>
              <a:t>Le projet </a:t>
            </a:r>
            <a:r>
              <a:rPr lang="fr-FR" dirty="0" err="1" smtClean="0"/>
              <a:t>NetPoulSafe</a:t>
            </a:r>
            <a:r>
              <a:rPr lang="fr-FR" dirty="0" smtClean="0"/>
              <a:t>– </a:t>
            </a:r>
            <a:r>
              <a:rPr lang="fr-FR" dirty="0"/>
              <a:t>SIA 2024 </a:t>
            </a:r>
            <a:r>
              <a:rPr lang="fr-FR" dirty="0" smtClean="0"/>
              <a:t>01/03/2024</a:t>
            </a:r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59AAEC-278B-77E6-6884-464EC1645F0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5</a:t>
            </a:fld>
            <a:endParaRPr lang="fr-FR"/>
          </a:p>
        </p:txBody>
      </p:sp>
      <p:pic>
        <p:nvPicPr>
          <p:cNvPr id="21" name="Image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8" t="31990" r="16044" b="31816"/>
          <a:stretch/>
        </p:blipFill>
        <p:spPr>
          <a:xfrm>
            <a:off x="1066800" y="6394210"/>
            <a:ext cx="1259840" cy="341651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83260"/>
            <a:ext cx="1078711" cy="1026851"/>
          </a:xfrm>
          <a:prstGeom prst="rect">
            <a:avLst/>
          </a:prstGeom>
        </p:spPr>
      </p:pic>
      <p:sp>
        <p:nvSpPr>
          <p:cNvPr id="14" name="TextBox 3">
            <a:extLst>
              <a:ext uri="{FF2B5EF4-FFF2-40B4-BE49-F238E27FC236}">
                <a16:creationId xmlns:a16="http://schemas.microsoft.com/office/drawing/2014/main" id="{8C95B5A0-E636-9B2E-9A3E-082295C6B148}"/>
              </a:ext>
            </a:extLst>
          </p:cNvPr>
          <p:cNvSpPr txBox="1"/>
          <p:nvPr/>
        </p:nvSpPr>
        <p:spPr>
          <a:xfrm>
            <a:off x="86739" y="2140496"/>
            <a:ext cx="3263326" cy="203132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800" b="1" dirty="0" err="1" smtClean="0">
                <a:latin typeface="+mj-lt"/>
                <a:cs typeface="Calibri"/>
              </a:rPr>
              <a:t>Echange</a:t>
            </a:r>
            <a:r>
              <a:rPr lang="en-US" sz="1800" b="1" dirty="0" smtClean="0">
                <a:latin typeface="+mj-lt"/>
                <a:cs typeface="Calibri"/>
              </a:rPr>
              <a:t> de </a:t>
            </a:r>
            <a:r>
              <a:rPr lang="en-US" sz="1800" b="1" dirty="0" err="1" smtClean="0">
                <a:latin typeface="+mj-lt"/>
                <a:cs typeface="Calibri"/>
              </a:rPr>
              <a:t>connaissances</a:t>
            </a:r>
            <a:r>
              <a:rPr lang="en-US" sz="1800" b="1" dirty="0" smtClean="0">
                <a:latin typeface="+mj-lt"/>
                <a:cs typeface="Calibri"/>
              </a:rPr>
              <a:t> et </a:t>
            </a:r>
            <a:r>
              <a:rPr lang="en-US" sz="1800" b="1" dirty="0" err="1" smtClean="0">
                <a:latin typeface="+mj-lt"/>
                <a:cs typeface="Calibri"/>
              </a:rPr>
              <a:t>d’expertises</a:t>
            </a:r>
            <a:endParaRPr lang="en-US" sz="1800" b="1" dirty="0" smtClean="0">
              <a:latin typeface="+mj-lt"/>
              <a:cs typeface="Calibri"/>
            </a:endParaRPr>
          </a:p>
          <a:p>
            <a:pPr algn="ctr"/>
            <a:endParaRPr lang="en-US" sz="1800" b="1" dirty="0">
              <a:latin typeface="+mj-lt"/>
              <a:cs typeface="Calibri"/>
            </a:endParaRPr>
          </a:p>
          <a:p>
            <a:pPr algn="ctr"/>
            <a:r>
              <a:rPr lang="en-US" sz="1800" b="1" dirty="0" err="1" smtClean="0">
                <a:latin typeface="+mj-lt"/>
                <a:cs typeface="Calibri"/>
              </a:rPr>
              <a:t>Approfondissement</a:t>
            </a:r>
            <a:r>
              <a:rPr lang="en-US" sz="1800" b="1" dirty="0" smtClean="0">
                <a:latin typeface="+mj-lt"/>
                <a:cs typeface="Calibri"/>
              </a:rPr>
              <a:t> et </a:t>
            </a:r>
            <a:r>
              <a:rPr lang="en-US" sz="1800" b="1" dirty="0" err="1" smtClean="0">
                <a:latin typeface="+mj-lt"/>
                <a:cs typeface="Calibri"/>
              </a:rPr>
              <a:t>renforcement</a:t>
            </a:r>
            <a:endParaRPr lang="en-US" sz="1800" b="1" dirty="0" smtClean="0">
              <a:latin typeface="+mj-lt"/>
              <a:cs typeface="Calibri"/>
            </a:endParaRPr>
          </a:p>
          <a:p>
            <a:pPr algn="ctr"/>
            <a:endParaRPr lang="en-US" sz="1800" b="1" dirty="0">
              <a:latin typeface="+mj-lt"/>
              <a:cs typeface="Calibri"/>
            </a:endParaRPr>
          </a:p>
          <a:p>
            <a:pPr algn="ctr"/>
            <a:r>
              <a:rPr lang="en-US" sz="1800" b="1" dirty="0" smtClean="0">
                <a:latin typeface="+mj-lt"/>
                <a:cs typeface="Calibri"/>
              </a:rPr>
              <a:t>Stimulation de </a:t>
            </a:r>
            <a:r>
              <a:rPr lang="en-US" sz="1800" b="1" dirty="0" err="1" smtClean="0">
                <a:latin typeface="+mj-lt"/>
                <a:cs typeface="Calibri"/>
              </a:rPr>
              <a:t>l’innovation</a:t>
            </a:r>
            <a:endParaRPr lang="en-US" sz="1800" b="1" dirty="0">
              <a:latin typeface="+mj-lt"/>
              <a:cs typeface="Calibri"/>
            </a:endParaRPr>
          </a:p>
        </p:txBody>
      </p:sp>
      <p:sp>
        <p:nvSpPr>
          <p:cNvPr id="24" name="Titre 1">
            <a:extLst>
              <a:ext uri="{FF2B5EF4-FFF2-40B4-BE49-F238E27FC236}">
                <a16:creationId xmlns:a16="http://schemas.microsoft.com/office/drawing/2014/main" id="{35555D7B-50E1-2BF0-9108-6BBB8C302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380" y="260649"/>
            <a:ext cx="11473276" cy="672075"/>
          </a:xfrm>
        </p:spPr>
        <p:txBody>
          <a:bodyPr/>
          <a:lstStyle/>
          <a:p>
            <a:r>
              <a:rPr lang="fr-FR" dirty="0" smtClean="0"/>
              <a:t>La synergie européenne au service de la biosécurité</a:t>
            </a:r>
            <a:endParaRPr lang="fr-FR" dirty="0"/>
          </a:p>
        </p:txBody>
      </p:sp>
      <p:sp>
        <p:nvSpPr>
          <p:cNvPr id="31" name="Arc 30"/>
          <p:cNvSpPr/>
          <p:nvPr/>
        </p:nvSpPr>
        <p:spPr>
          <a:xfrm rot="10800000">
            <a:off x="3779520" y="1659660"/>
            <a:ext cx="3905731" cy="3905731"/>
          </a:xfrm>
          <a:prstGeom prst="arc">
            <a:avLst>
              <a:gd name="adj1" fmla="val 16200000"/>
              <a:gd name="adj2" fmla="val 15831189"/>
            </a:avLst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/>
          <p:cNvSpPr/>
          <p:nvPr/>
        </p:nvSpPr>
        <p:spPr>
          <a:xfrm>
            <a:off x="3060897" y="2145693"/>
            <a:ext cx="1616835" cy="161683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/>
          <p:cNvSpPr/>
          <p:nvPr/>
        </p:nvSpPr>
        <p:spPr>
          <a:xfrm>
            <a:off x="6705601" y="2140496"/>
            <a:ext cx="1616835" cy="161683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/>
          <p:cNvSpPr/>
          <p:nvPr/>
        </p:nvSpPr>
        <p:spPr>
          <a:xfrm>
            <a:off x="4923967" y="4537677"/>
            <a:ext cx="1616835" cy="161683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9" name="Imag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443" y="2274836"/>
            <a:ext cx="1378386" cy="137838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563" y="2315919"/>
            <a:ext cx="1448501" cy="144850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206" y="4748765"/>
            <a:ext cx="1326356" cy="1326356"/>
          </a:xfrm>
          <a:prstGeom prst="rect">
            <a:avLst/>
          </a:prstGeom>
        </p:spPr>
      </p:pic>
      <p:sp>
        <p:nvSpPr>
          <p:cNvPr id="16" name="TextBox 3">
            <a:extLst>
              <a:ext uri="{FF2B5EF4-FFF2-40B4-BE49-F238E27FC236}">
                <a16:creationId xmlns:a16="http://schemas.microsoft.com/office/drawing/2014/main" id="{8C95B5A0-E636-9B2E-9A3E-082295C6B148}"/>
              </a:ext>
            </a:extLst>
          </p:cNvPr>
          <p:cNvSpPr txBox="1"/>
          <p:nvPr/>
        </p:nvSpPr>
        <p:spPr>
          <a:xfrm>
            <a:off x="8403873" y="2001996"/>
            <a:ext cx="3675351" cy="2308324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800" b="1" dirty="0" smtClean="0">
                <a:latin typeface="+mj-lt"/>
                <a:cs typeface="Calibri"/>
              </a:rPr>
              <a:t>Facilitation </a:t>
            </a:r>
            <a:r>
              <a:rPr lang="en-US" sz="1800" b="1" dirty="0" smtClean="0">
                <a:latin typeface="+mj-lt"/>
                <a:cs typeface="Calibri"/>
              </a:rPr>
              <a:t>des </a:t>
            </a:r>
            <a:r>
              <a:rPr lang="en-US" sz="1800" b="1" dirty="0" smtClean="0">
                <a:latin typeface="+mj-lt"/>
                <a:cs typeface="Calibri"/>
              </a:rPr>
              <a:t>dialogues et </a:t>
            </a:r>
            <a:r>
              <a:rPr lang="en-US" sz="1800" b="1" dirty="0" err="1" smtClean="0">
                <a:latin typeface="+mj-lt"/>
                <a:cs typeface="Calibri"/>
              </a:rPr>
              <a:t>relais</a:t>
            </a:r>
            <a:r>
              <a:rPr lang="en-US" sz="1800" b="1" dirty="0" smtClean="0">
                <a:latin typeface="+mj-lt"/>
                <a:cs typeface="Calibri"/>
              </a:rPr>
              <a:t> entre </a:t>
            </a:r>
            <a:r>
              <a:rPr lang="en-US" sz="1800" b="1" dirty="0" err="1" smtClean="0">
                <a:latin typeface="+mj-lt"/>
                <a:cs typeface="Calibri"/>
              </a:rPr>
              <a:t>tous</a:t>
            </a:r>
            <a:r>
              <a:rPr lang="en-US" sz="1800" b="1" dirty="0" smtClean="0">
                <a:latin typeface="+mj-lt"/>
                <a:cs typeface="Calibri"/>
              </a:rPr>
              <a:t> les </a:t>
            </a:r>
            <a:r>
              <a:rPr lang="en-US" sz="1800" b="1" dirty="0" err="1" smtClean="0">
                <a:latin typeface="+mj-lt"/>
                <a:cs typeface="Calibri"/>
              </a:rPr>
              <a:t>acteurs</a:t>
            </a:r>
            <a:r>
              <a:rPr lang="en-US" sz="1800" b="1" dirty="0" smtClean="0">
                <a:latin typeface="+mj-lt"/>
                <a:cs typeface="Calibri"/>
              </a:rPr>
              <a:t> de la </a:t>
            </a:r>
            <a:r>
              <a:rPr lang="en-US" sz="1800" b="1" dirty="0" err="1" smtClean="0">
                <a:latin typeface="+mj-lt"/>
                <a:cs typeface="Calibri"/>
              </a:rPr>
              <a:t>filière</a:t>
            </a:r>
            <a:endParaRPr lang="en-US" sz="1800" b="1" dirty="0" smtClean="0">
              <a:latin typeface="+mj-lt"/>
              <a:cs typeface="Calibri"/>
            </a:endParaRPr>
          </a:p>
          <a:p>
            <a:pPr algn="ctr"/>
            <a:endParaRPr lang="en-US" sz="1800" b="1" dirty="0" smtClean="0">
              <a:latin typeface="+mj-lt"/>
              <a:cs typeface="Calibri"/>
            </a:endParaRPr>
          </a:p>
          <a:p>
            <a:pPr algn="ctr"/>
            <a:r>
              <a:rPr lang="en-US" sz="1800" b="1" dirty="0" err="1" smtClean="0">
                <a:latin typeface="+mj-lt"/>
                <a:cs typeface="Calibri"/>
              </a:rPr>
              <a:t>Rapidité</a:t>
            </a:r>
            <a:r>
              <a:rPr lang="en-US" sz="1800" b="1" dirty="0" smtClean="0">
                <a:latin typeface="+mj-lt"/>
                <a:cs typeface="Calibri"/>
              </a:rPr>
              <a:t> </a:t>
            </a:r>
            <a:r>
              <a:rPr lang="en-US" sz="1800" b="1" dirty="0" err="1" smtClean="0">
                <a:latin typeface="+mj-lt"/>
                <a:cs typeface="Calibri"/>
              </a:rPr>
              <a:t>d’action</a:t>
            </a:r>
            <a:r>
              <a:rPr lang="en-US" sz="1800" b="1" dirty="0" smtClean="0">
                <a:latin typeface="+mj-lt"/>
                <a:cs typeface="Calibri"/>
              </a:rPr>
              <a:t> et </a:t>
            </a:r>
            <a:r>
              <a:rPr lang="en-US" sz="1800" b="1" dirty="0" err="1" smtClean="0">
                <a:latin typeface="+mj-lt"/>
                <a:cs typeface="Calibri"/>
              </a:rPr>
              <a:t>disponibilité</a:t>
            </a:r>
            <a:endParaRPr lang="en-US" sz="1800" b="1" dirty="0" smtClean="0">
              <a:latin typeface="+mj-lt"/>
              <a:cs typeface="Calibri"/>
            </a:endParaRPr>
          </a:p>
          <a:p>
            <a:pPr algn="ctr"/>
            <a:endParaRPr lang="en-US" sz="1800" b="1" dirty="0">
              <a:latin typeface="+mj-lt"/>
              <a:cs typeface="Calibri"/>
            </a:endParaRPr>
          </a:p>
          <a:p>
            <a:pPr algn="ctr"/>
            <a:r>
              <a:rPr lang="en-US" sz="1800" b="1" dirty="0" err="1" smtClean="0">
                <a:latin typeface="+mj-lt"/>
                <a:cs typeface="Calibri"/>
              </a:rPr>
              <a:t>Dissémination</a:t>
            </a:r>
            <a:r>
              <a:rPr lang="en-US" sz="1800" b="1" dirty="0" smtClean="0">
                <a:latin typeface="+mj-lt"/>
                <a:cs typeface="Calibri"/>
              </a:rPr>
              <a:t> à </a:t>
            </a:r>
            <a:r>
              <a:rPr lang="en-US" sz="1800" b="1" dirty="0" err="1" smtClean="0">
                <a:latin typeface="+mj-lt"/>
                <a:cs typeface="Calibri"/>
              </a:rPr>
              <a:t>grande</a:t>
            </a:r>
            <a:r>
              <a:rPr lang="en-US" sz="1800" b="1" dirty="0" smtClean="0">
                <a:latin typeface="+mj-lt"/>
                <a:cs typeface="Calibri"/>
              </a:rPr>
              <a:t> </a:t>
            </a:r>
            <a:r>
              <a:rPr lang="en-US" sz="1800" b="1" dirty="0" err="1" smtClean="0">
                <a:latin typeface="+mj-lt"/>
                <a:cs typeface="Calibri"/>
              </a:rPr>
              <a:t>échelle</a:t>
            </a:r>
            <a:endParaRPr lang="en-US" sz="1800" b="1" dirty="0" smtClean="0">
              <a:latin typeface="+mj-lt"/>
              <a:cs typeface="Calibri"/>
            </a:endParaRPr>
          </a:p>
        </p:txBody>
      </p:sp>
      <p:sp>
        <p:nvSpPr>
          <p:cNvPr id="17" name="TextBox 3">
            <a:extLst>
              <a:ext uri="{FF2B5EF4-FFF2-40B4-BE49-F238E27FC236}">
                <a16:creationId xmlns:a16="http://schemas.microsoft.com/office/drawing/2014/main" id="{8C95B5A0-E636-9B2E-9A3E-082295C6B148}"/>
              </a:ext>
            </a:extLst>
          </p:cNvPr>
          <p:cNvSpPr txBox="1"/>
          <p:nvPr/>
        </p:nvSpPr>
        <p:spPr>
          <a:xfrm>
            <a:off x="4100721" y="6209544"/>
            <a:ext cx="3263326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800" b="1" dirty="0" smtClean="0">
                <a:latin typeface="+mj-lt"/>
                <a:cs typeface="Calibri"/>
              </a:rPr>
              <a:t>Adaptation face aux </a:t>
            </a:r>
            <a:r>
              <a:rPr lang="en-US" sz="1800" b="1" dirty="0" err="1" smtClean="0">
                <a:latin typeface="+mj-lt"/>
                <a:cs typeface="Calibri"/>
              </a:rPr>
              <a:t>défis</a:t>
            </a:r>
            <a:endParaRPr lang="en-US" sz="1800" b="1" dirty="0">
              <a:latin typeface="+mj-lt"/>
              <a:cs typeface="Calibri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037" y="2631951"/>
            <a:ext cx="1850694" cy="185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78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65126" y="1635401"/>
            <a:ext cx="5154804" cy="380832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5555D7B-50E1-2BF0-9108-6BBB8C302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2782" y="260649"/>
            <a:ext cx="5187874" cy="672075"/>
          </a:xfrm>
        </p:spPr>
        <p:txBody>
          <a:bodyPr/>
          <a:lstStyle/>
          <a:p>
            <a:r>
              <a:rPr lang="fr-FR" b="1" dirty="0" smtClean="0"/>
              <a:t>Merci de votre attention !</a:t>
            </a:r>
            <a:endParaRPr lang="fr-FR" b="1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128E9F-7D03-AB3E-12D9-CF708107EA3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EBC2350-ADC0-CDFA-CF93-B42AE469DED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dirty="0" smtClean="0"/>
              <a:t>Le projet </a:t>
            </a:r>
            <a:r>
              <a:rPr lang="fr-FR" dirty="0" err="1" smtClean="0"/>
              <a:t>NetPoulSafe</a:t>
            </a:r>
            <a:r>
              <a:rPr lang="fr-FR" dirty="0" smtClean="0"/>
              <a:t>– </a:t>
            </a:r>
            <a:r>
              <a:rPr lang="fr-FR" dirty="0"/>
              <a:t>SIA 2024 </a:t>
            </a:r>
            <a:r>
              <a:rPr lang="fr-FR" dirty="0" smtClean="0"/>
              <a:t>01/03/2024</a:t>
            </a:r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59AAEC-278B-77E6-6884-464EC1645F0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6</a:t>
            </a:fld>
            <a:endParaRPr lang="fr-FR"/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83260"/>
            <a:ext cx="1078711" cy="1026851"/>
          </a:xfrm>
          <a:prstGeom prst="rect">
            <a:avLst/>
          </a:prstGeom>
        </p:spPr>
      </p:pic>
      <p:grpSp>
        <p:nvGrpSpPr>
          <p:cNvPr id="7" name="Groupe 6"/>
          <p:cNvGrpSpPr/>
          <p:nvPr/>
        </p:nvGrpSpPr>
        <p:grpSpPr>
          <a:xfrm>
            <a:off x="1322914" y="1715823"/>
            <a:ext cx="4746289" cy="3604241"/>
            <a:chOff x="1734896" y="2069996"/>
            <a:chExt cx="4746289" cy="3604241"/>
          </a:xfrm>
        </p:grpSpPr>
        <p:grpSp>
          <p:nvGrpSpPr>
            <p:cNvPr id="23" name="Groep 5">
              <a:extLst>
                <a:ext uri="{FF2B5EF4-FFF2-40B4-BE49-F238E27FC236}">
                  <a16:creationId xmlns:a16="http://schemas.microsoft.com/office/drawing/2014/main" id="{A47E862F-203A-2018-87D9-1B2FE35182DB}"/>
                </a:ext>
              </a:extLst>
            </p:cNvPr>
            <p:cNvGrpSpPr/>
            <p:nvPr/>
          </p:nvGrpSpPr>
          <p:grpSpPr>
            <a:xfrm>
              <a:off x="1734896" y="2069996"/>
              <a:ext cx="4746289" cy="3604241"/>
              <a:chOff x="7010795" y="3422908"/>
              <a:chExt cx="989465" cy="718569"/>
            </a:xfrm>
          </p:grpSpPr>
          <p:pic>
            <p:nvPicPr>
              <p:cNvPr id="24" name="Afbeelding 6">
                <a:extLst>
                  <a:ext uri="{FF2B5EF4-FFF2-40B4-BE49-F238E27FC236}">
                    <a16:creationId xmlns:a16="http://schemas.microsoft.com/office/drawing/2014/main" id="{649AE224-CEEB-2EAA-9B1D-1AB0F0B740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8460" y="3618461"/>
                <a:ext cx="184655" cy="97427"/>
              </a:xfrm>
              <a:prstGeom prst="rect">
                <a:avLst/>
              </a:prstGeom>
            </p:spPr>
          </p:pic>
          <p:pic>
            <p:nvPicPr>
              <p:cNvPr id="25" name="Afbeelding 7">
                <a:extLst>
                  <a:ext uri="{FF2B5EF4-FFF2-40B4-BE49-F238E27FC236}">
                    <a16:creationId xmlns:a16="http://schemas.microsoft.com/office/drawing/2014/main" id="{D5D28276-0203-D6AC-069D-48C9EE6170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96982" y="3802957"/>
                <a:ext cx="157937" cy="144008"/>
              </a:xfrm>
              <a:prstGeom prst="rect">
                <a:avLst/>
              </a:prstGeom>
            </p:spPr>
          </p:pic>
          <p:pic>
            <p:nvPicPr>
              <p:cNvPr id="26" name="Afbeelding 8">
                <a:extLst>
                  <a:ext uri="{FF2B5EF4-FFF2-40B4-BE49-F238E27FC236}">
                    <a16:creationId xmlns:a16="http://schemas.microsoft.com/office/drawing/2014/main" id="{F418B77F-7F70-EBCB-6097-56F90E035E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43991" y="3981779"/>
                <a:ext cx="151544" cy="159698"/>
              </a:xfrm>
              <a:prstGeom prst="rect">
                <a:avLst/>
              </a:prstGeom>
            </p:spPr>
          </p:pic>
          <p:pic>
            <p:nvPicPr>
              <p:cNvPr id="27" name="Afbeelding 9">
                <a:extLst>
                  <a:ext uri="{FF2B5EF4-FFF2-40B4-BE49-F238E27FC236}">
                    <a16:creationId xmlns:a16="http://schemas.microsoft.com/office/drawing/2014/main" id="{CA02BCBA-82A6-45D4-C335-E44759A5DF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7585" y="3781892"/>
                <a:ext cx="200587" cy="80303"/>
              </a:xfrm>
              <a:prstGeom prst="rect">
                <a:avLst/>
              </a:prstGeom>
            </p:spPr>
          </p:pic>
          <p:pic>
            <p:nvPicPr>
              <p:cNvPr id="28" name="Afbeelding 10">
                <a:extLst>
                  <a:ext uri="{FF2B5EF4-FFF2-40B4-BE49-F238E27FC236}">
                    <a16:creationId xmlns:a16="http://schemas.microsoft.com/office/drawing/2014/main" id="{00B5F4CA-6ECC-5196-8086-82532AFE2D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02058" y="3460714"/>
                <a:ext cx="267356" cy="97384"/>
              </a:xfrm>
              <a:prstGeom prst="rect">
                <a:avLst/>
              </a:prstGeom>
            </p:spPr>
          </p:pic>
          <p:pic>
            <p:nvPicPr>
              <p:cNvPr id="29" name="Afbeelding 11">
                <a:extLst>
                  <a:ext uri="{FF2B5EF4-FFF2-40B4-BE49-F238E27FC236}">
                    <a16:creationId xmlns:a16="http://schemas.microsoft.com/office/drawing/2014/main" id="{B5EB0CD0-38CB-D82B-0637-CC9E8C203F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0310" y="3435829"/>
                <a:ext cx="143027" cy="143228"/>
              </a:xfrm>
              <a:prstGeom prst="rect">
                <a:avLst/>
              </a:prstGeom>
            </p:spPr>
          </p:pic>
          <p:pic>
            <p:nvPicPr>
              <p:cNvPr id="30" name="Afbeelding 12">
                <a:extLst>
                  <a:ext uri="{FF2B5EF4-FFF2-40B4-BE49-F238E27FC236}">
                    <a16:creationId xmlns:a16="http://schemas.microsoft.com/office/drawing/2014/main" id="{3953EBE5-5FA6-CADD-C4D7-0BB89DC910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0795" y="4062056"/>
                <a:ext cx="214166" cy="48787"/>
              </a:xfrm>
              <a:prstGeom prst="rect">
                <a:avLst/>
              </a:prstGeom>
            </p:spPr>
          </p:pic>
          <p:pic>
            <p:nvPicPr>
              <p:cNvPr id="31" name="Afbeelding 13">
                <a:extLst>
                  <a:ext uri="{FF2B5EF4-FFF2-40B4-BE49-F238E27FC236}">
                    <a16:creationId xmlns:a16="http://schemas.microsoft.com/office/drawing/2014/main" id="{7FFDBD94-0901-31D1-984D-817F2CBE9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83855" y="3656167"/>
                <a:ext cx="396608" cy="111163"/>
              </a:xfrm>
              <a:prstGeom prst="rect">
                <a:avLst/>
              </a:prstGeom>
            </p:spPr>
          </p:pic>
          <p:pic>
            <p:nvPicPr>
              <p:cNvPr id="32" name="Afbeelding 14">
                <a:extLst>
                  <a:ext uri="{FF2B5EF4-FFF2-40B4-BE49-F238E27FC236}">
                    <a16:creationId xmlns:a16="http://schemas.microsoft.com/office/drawing/2014/main" id="{55B76929-704F-56E8-6C49-15976D48CA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80520" y="3422908"/>
                <a:ext cx="221538" cy="177268"/>
              </a:xfrm>
              <a:prstGeom prst="rect">
                <a:avLst/>
              </a:prstGeom>
            </p:spPr>
          </p:pic>
          <p:pic>
            <p:nvPicPr>
              <p:cNvPr id="33" name="Afbeelding 15">
                <a:extLst>
                  <a:ext uri="{FF2B5EF4-FFF2-40B4-BE49-F238E27FC236}">
                    <a16:creationId xmlns:a16="http://schemas.microsoft.com/office/drawing/2014/main" id="{056AFFE1-856E-1B57-C336-1DA6F1238E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19471" y="3815171"/>
                <a:ext cx="207072" cy="103536"/>
              </a:xfrm>
              <a:prstGeom prst="rect">
                <a:avLst/>
              </a:prstGeom>
            </p:spPr>
          </p:pic>
          <p:pic>
            <p:nvPicPr>
              <p:cNvPr id="35" name="Afbeelding 17">
                <a:extLst>
                  <a:ext uri="{FF2B5EF4-FFF2-40B4-BE49-F238E27FC236}">
                    <a16:creationId xmlns:a16="http://schemas.microsoft.com/office/drawing/2014/main" id="{2D80A5E6-BC6E-5FF3-9E7F-7835BDA4DC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79993" y="3822761"/>
                <a:ext cx="207031" cy="102135"/>
              </a:xfrm>
              <a:prstGeom prst="rect">
                <a:avLst/>
              </a:prstGeom>
            </p:spPr>
          </p:pic>
          <p:pic>
            <p:nvPicPr>
              <p:cNvPr id="36" name="Afbeelding 18">
                <a:extLst>
                  <a:ext uri="{FF2B5EF4-FFF2-40B4-BE49-F238E27FC236}">
                    <a16:creationId xmlns:a16="http://schemas.microsoft.com/office/drawing/2014/main" id="{D8C6D7B8-4774-5D10-394F-5935F37819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94832" y="4048747"/>
                <a:ext cx="162242" cy="75542"/>
              </a:xfrm>
              <a:prstGeom prst="rect">
                <a:avLst/>
              </a:prstGeom>
            </p:spPr>
          </p:pic>
          <p:pic>
            <p:nvPicPr>
              <p:cNvPr id="37" name="Afbeelding 19">
                <a:extLst>
                  <a:ext uri="{FF2B5EF4-FFF2-40B4-BE49-F238E27FC236}">
                    <a16:creationId xmlns:a16="http://schemas.microsoft.com/office/drawing/2014/main" id="{110BC0E5-4FA9-CCD2-9855-BFD066D266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82455" y="4030439"/>
                <a:ext cx="217805" cy="62378"/>
              </a:xfrm>
              <a:prstGeom prst="rect">
                <a:avLst/>
              </a:prstGeom>
            </p:spPr>
          </p:pic>
          <p:pic>
            <p:nvPicPr>
              <p:cNvPr id="38" name="Afbeelding 20">
                <a:extLst>
                  <a:ext uri="{FF2B5EF4-FFF2-40B4-BE49-F238E27FC236}">
                    <a16:creationId xmlns:a16="http://schemas.microsoft.com/office/drawing/2014/main" id="{B3AC597B-4FB4-BF72-B982-A5929B260B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92228" y="3613403"/>
                <a:ext cx="168664" cy="143392"/>
              </a:xfrm>
              <a:prstGeom prst="rect">
                <a:avLst/>
              </a:prstGeom>
            </p:spPr>
          </p:pic>
          <p:pic>
            <p:nvPicPr>
              <p:cNvPr id="39" name="Afbeelding 21">
                <a:extLst>
                  <a:ext uri="{FF2B5EF4-FFF2-40B4-BE49-F238E27FC236}">
                    <a16:creationId xmlns:a16="http://schemas.microsoft.com/office/drawing/2014/main" id="{AD7EB585-E095-C5DE-6BED-F0E809F1B0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20647" y="3901955"/>
                <a:ext cx="233018" cy="85475"/>
              </a:xfrm>
              <a:prstGeom prst="rect">
                <a:avLst/>
              </a:prstGeom>
            </p:spPr>
          </p:pic>
        </p:grpSp>
        <p:pic>
          <p:nvPicPr>
            <p:cNvPr id="6" name="Image 5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59" t="31371" r="15861" b="31801"/>
            <a:stretch/>
          </p:blipFill>
          <p:spPr>
            <a:xfrm>
              <a:off x="1758410" y="2345630"/>
              <a:ext cx="1165233" cy="323424"/>
            </a:xfrm>
            <a:prstGeom prst="rect">
              <a:avLst/>
            </a:prstGeom>
          </p:spPr>
        </p:pic>
      </p:grpSp>
      <p:pic>
        <p:nvPicPr>
          <p:cNvPr id="10" name="Image 9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985" y="5854294"/>
            <a:ext cx="1192178" cy="795406"/>
          </a:xfrm>
          <a:prstGeom prst="rect">
            <a:avLst/>
          </a:prstGeom>
        </p:spPr>
      </p:pic>
      <p:cxnSp>
        <p:nvCxnSpPr>
          <p:cNvPr id="12" name="Connecteur droit 11"/>
          <p:cNvCxnSpPr/>
          <p:nvPr/>
        </p:nvCxnSpPr>
        <p:spPr>
          <a:xfrm flipH="1">
            <a:off x="3394720" y="5854294"/>
            <a:ext cx="10048" cy="795406"/>
          </a:xfrm>
          <a:prstGeom prst="line">
            <a:avLst/>
          </a:prstGeom>
          <a:ln w="38100">
            <a:solidFill>
              <a:srgbClr val="00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ZoneTexte 42"/>
          <p:cNvSpPr txBox="1"/>
          <p:nvPr/>
        </p:nvSpPr>
        <p:spPr>
          <a:xfrm>
            <a:off x="3491915" y="5836204"/>
            <a:ext cx="15519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/>
              <a:t>Financé par</a:t>
            </a:r>
          </a:p>
          <a:p>
            <a:r>
              <a:rPr lang="fr-FR" sz="1600" dirty="0" smtClean="0"/>
              <a:t>Horizon 20020</a:t>
            </a:r>
          </a:p>
          <a:p>
            <a:r>
              <a:rPr lang="fr-FR" sz="1600" dirty="0" smtClean="0"/>
              <a:t>GA 101000728</a:t>
            </a:r>
            <a:endParaRPr lang="fr-FR" sz="1600" dirty="0"/>
          </a:p>
        </p:txBody>
      </p:sp>
      <p:pic>
        <p:nvPicPr>
          <p:cNvPr id="44" name="Image 4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676" y="4246170"/>
            <a:ext cx="1124805" cy="778576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7434405" y="3539564"/>
            <a:ext cx="35751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latin typeface="+mj-lt"/>
              </a:rPr>
              <a:t>https://www.netpoulsafe.eu/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628368" y="2840900"/>
            <a:ext cx="31872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latin typeface="+mj-lt"/>
              </a:rPr>
              <a:t>https://www.itavi.asso.fr/</a:t>
            </a:r>
          </a:p>
        </p:txBody>
      </p:sp>
      <p:sp>
        <p:nvSpPr>
          <p:cNvPr id="47" name="Rectangle 46"/>
          <p:cNvSpPr/>
          <p:nvPr/>
        </p:nvSpPr>
        <p:spPr>
          <a:xfrm>
            <a:off x="7940762" y="5399185"/>
            <a:ext cx="27286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latin typeface="+mj-lt"/>
              </a:rPr>
              <a:t>@</a:t>
            </a:r>
            <a:r>
              <a:rPr lang="fr-FR" sz="2000" b="1" dirty="0" err="1">
                <a:latin typeface="+mj-lt"/>
              </a:rPr>
              <a:t>netpoulsafeproject</a:t>
            </a:r>
            <a:endParaRPr lang="fr-FR" sz="2000" b="1" dirty="0">
              <a:latin typeface="+mj-lt"/>
            </a:endParaRPr>
          </a:p>
        </p:txBody>
      </p:sp>
      <p:pic>
        <p:nvPicPr>
          <p:cNvPr id="48" name="Image 47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676" y="1448342"/>
            <a:ext cx="961778" cy="961778"/>
          </a:xfrm>
          <a:prstGeom prst="rect">
            <a:avLst/>
          </a:prstGeom>
        </p:spPr>
      </p:pic>
      <p:sp>
        <p:nvSpPr>
          <p:cNvPr id="50" name="ZoneTexte 49"/>
          <p:cNvSpPr txBox="1"/>
          <p:nvPr/>
        </p:nvSpPr>
        <p:spPr>
          <a:xfrm>
            <a:off x="8259439" y="5047174"/>
            <a:ext cx="2091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dirty="0" smtClean="0"/>
              <a:t>Vidéos &amp; podcasts</a:t>
            </a:r>
            <a:endParaRPr lang="fr-FR" sz="1800" dirty="0"/>
          </a:p>
        </p:txBody>
      </p:sp>
      <p:sp>
        <p:nvSpPr>
          <p:cNvPr id="51" name="ZoneTexte 50"/>
          <p:cNvSpPr txBox="1"/>
          <p:nvPr/>
        </p:nvSpPr>
        <p:spPr>
          <a:xfrm>
            <a:off x="7252513" y="2428462"/>
            <a:ext cx="3942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dirty="0" smtClean="0"/>
              <a:t>Fiches pratiques, formations, articles</a:t>
            </a:r>
            <a:endParaRPr lang="fr-FR" sz="1800" dirty="0"/>
          </a:p>
        </p:txBody>
      </p:sp>
      <p:sp>
        <p:nvSpPr>
          <p:cNvPr id="52" name="Rectangle 51"/>
          <p:cNvSpPr/>
          <p:nvPr/>
        </p:nvSpPr>
        <p:spPr>
          <a:xfrm>
            <a:off x="7628368" y="3192954"/>
            <a:ext cx="32464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/>
              <a:t>https://eufarmbook.eu/en</a:t>
            </a:r>
          </a:p>
        </p:txBody>
      </p:sp>
    </p:spTree>
    <p:extLst>
      <p:ext uri="{BB962C8B-B14F-4D97-AF65-F5344CB8AC3E}">
        <p14:creationId xmlns:p14="http://schemas.microsoft.com/office/powerpoint/2010/main" val="2568669624"/>
      </p:ext>
    </p:extLst>
  </p:cSld>
  <p:clrMapOvr>
    <a:masterClrMapping/>
  </p:clrMapOvr>
</p:sld>
</file>

<file path=ppt/theme/theme1.xml><?xml version="1.0" encoding="utf-8"?>
<a:theme xmlns:a="http://schemas.openxmlformats.org/drawingml/2006/main" name="Acta">
  <a:themeElements>
    <a:clrScheme name="Acta_Couleurs-OK">
      <a:dk1>
        <a:srgbClr val="000000"/>
      </a:dk1>
      <a:lt1>
        <a:srgbClr val="FFFFFF"/>
      </a:lt1>
      <a:dk2>
        <a:srgbClr val="6FC390"/>
      </a:dk2>
      <a:lt2>
        <a:srgbClr val="F5F5F2"/>
      </a:lt2>
      <a:accent1>
        <a:srgbClr val="3687B2"/>
      </a:accent1>
      <a:accent2>
        <a:srgbClr val="C80064"/>
      </a:accent2>
      <a:accent3>
        <a:srgbClr val="FFDC53"/>
      </a:accent3>
      <a:accent4>
        <a:srgbClr val="7B8B79"/>
      </a:accent4>
      <a:accent5>
        <a:srgbClr val="D9F3F2"/>
      </a:accent5>
      <a:accent6>
        <a:srgbClr val="E8E3DE"/>
      </a:accent6>
      <a:hlink>
        <a:srgbClr val="6EC490"/>
      </a:hlink>
      <a:folHlink>
        <a:srgbClr val="3686B2"/>
      </a:folHlink>
    </a:clrScheme>
    <a:fontScheme name="Montserrat - Montserrat">
      <a:majorFont>
        <a:latin typeface="Montserrat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que Présentation Powerpoint -2023 05" id="{14640A66-E363-4F88-934C-D7CF5E7921E2}" vid="{7DE45BB1-0ED1-4D39-BA90-E3CFF01A260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DF0C0431FB9E4EBBB81AA4610F9D4E" ma:contentTypeVersion="18" ma:contentTypeDescription="Crée un document." ma:contentTypeScope="" ma:versionID="e7068687ae44e17e43a1d0bf4b8cd6a2">
  <xsd:schema xmlns:xsd="http://www.w3.org/2001/XMLSchema" xmlns:xs="http://www.w3.org/2001/XMLSchema" xmlns:p="http://schemas.microsoft.com/office/2006/metadata/properties" xmlns:ns2="ebe02761-82c9-40e0-a761-aafa2491a8be" xmlns:ns3="c1e15e07-a555-49e1-9056-00caa301a0be" targetNamespace="http://schemas.microsoft.com/office/2006/metadata/properties" ma:root="true" ma:fieldsID="65d3a96525929776d114fd314929587f" ns2:_="" ns3:_="">
    <xsd:import namespace="ebe02761-82c9-40e0-a761-aafa2491a8be"/>
    <xsd:import namespace="c1e15e07-a555-49e1-9056-00caa301a0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e02761-82c9-40e0-a761-aafa2491a8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Balises d’images" ma:readOnly="false" ma:fieldId="{5cf76f15-5ced-4ddc-b409-7134ff3c332f}" ma:taxonomyMulti="true" ma:sspId="7f3dee8a-916f-479a-820a-16575b2746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e15e07-a555-49e1-9056-00caa301a0b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2981fc7-6674-4d12-ba03-e2823770b18d}" ma:internalName="TaxCatchAll" ma:showField="CatchAllData" ma:web="c1e15e07-a555-49e1-9056-00caa301a0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1e15e07-a555-49e1-9056-00caa301a0be" xsi:nil="true"/>
    <lcf76f155ced4ddcb4097134ff3c332f xmlns="ebe02761-82c9-40e0-a761-aafa2491a8be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6CB1707-A700-4C16-A587-A938AC9D1ECF}">
  <ds:schemaRefs>
    <ds:schemaRef ds:uri="c1e15e07-a555-49e1-9056-00caa301a0be"/>
    <ds:schemaRef ds:uri="ebe02761-82c9-40e0-a761-aafa2491a8b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E9652B5-A9DB-4BC0-8D8F-59DB03A80F09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c1e15e07-a555-49e1-9056-00caa301a0be"/>
    <ds:schemaRef ds:uri="ebe02761-82c9-40e0-a761-aafa2491a8be"/>
  </ds:schemaRefs>
</ds:datastoreItem>
</file>

<file path=customXml/itemProps3.xml><?xml version="1.0" encoding="utf-8"?>
<ds:datastoreItem xmlns:ds="http://schemas.openxmlformats.org/officeDocument/2006/customXml" ds:itemID="{2215E169-37DA-418B-95E1-D152AE1424F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Masque Présentation Powerpoint -2023 05</Template>
  <TotalTime>775</TotalTime>
  <Words>371</Words>
  <Application>Microsoft Office PowerPoint</Application>
  <PresentationFormat>Grand écran</PresentationFormat>
  <Paragraphs>79</Paragraphs>
  <Slides>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9" baseType="lpstr">
      <vt:lpstr>Arial</vt:lpstr>
      <vt:lpstr>Calibri</vt:lpstr>
      <vt:lpstr>Courier New</vt:lpstr>
      <vt:lpstr>Helvetica Neue</vt:lpstr>
      <vt:lpstr>Helvetica Neue Light</vt:lpstr>
      <vt:lpstr>Helvetica Neue Medium</vt:lpstr>
      <vt:lpstr>Montserrat</vt:lpstr>
      <vt:lpstr>Myriad Pro</vt:lpstr>
      <vt:lpstr>Police système Courant</vt:lpstr>
      <vt:lpstr>Trebuchet MS</vt:lpstr>
      <vt:lpstr>Verdana</vt:lpstr>
      <vt:lpstr>Wingdings</vt:lpstr>
      <vt:lpstr>Acta</vt:lpstr>
      <vt:lpstr>Le projet européen NetPoulSafe</vt:lpstr>
      <vt:lpstr>Une problématique nationale et européenne</vt:lpstr>
      <vt:lpstr>Comment améliorer l’observance de la biosécurité  ?</vt:lpstr>
      <vt:lpstr>Des résultats positifs et une biosécurité améliorée !</vt:lpstr>
      <vt:lpstr>La synergie européenne au service de la biosécurité</vt:lpstr>
      <vt:lpstr>Merci de votre attention 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>DigiUz_Masque</dc:subject>
  <dc:creator>Françoise CORREIA</dc:creator>
  <cp:keywords/>
  <dc:description/>
  <cp:lastModifiedBy>GRILLET Justine</cp:lastModifiedBy>
  <cp:revision>16</cp:revision>
  <dcterms:created xsi:type="dcterms:W3CDTF">2023-09-28T16:06:46Z</dcterms:created>
  <dcterms:modified xsi:type="dcterms:W3CDTF">2024-02-22T11:36:48Z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0x0101002EDF0C0431FB9E4EBBB81AA4610F9D4E</vt:lpwstr>
  </property>
  <property fmtid="{D5CDD505-2E9C-101B-9397-08002B2CF9AE}" pid="3" name="MediaServiceImageTags">
    <vt:lpwstr/>
  </property>
</Properties>
</file>